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6"/>
  </p:notesMasterIdLst>
  <p:handoutMasterIdLst>
    <p:handoutMasterId r:id="rId7"/>
  </p:handoutMasterIdLst>
  <p:sldIdLst>
    <p:sldId id="256" r:id="rId5"/>
  </p:sldIdLst>
  <p:sldSz cx="30238700" cy="42767250"/>
  <p:notesSz cx="6858000" cy="9296400"/>
  <p:defaultTextStyle>
    <a:defPPr>
      <a:defRPr lang="en-US"/>
    </a:defPPr>
    <a:lvl1pPr algn="l" rtl="0" eaLnBrk="0" fontAlgn="base" hangingPunct="0">
      <a:spcBef>
        <a:spcPct val="0"/>
      </a:spcBef>
      <a:spcAft>
        <a:spcPct val="0"/>
      </a:spcAft>
      <a:defRPr sz="8400"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sz="8400"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sz="8400"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sz="8400"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sz="8400" kern="1200">
        <a:solidFill>
          <a:schemeClr val="tx1"/>
        </a:solidFill>
        <a:latin typeface="Arial" panose="020B0604020202020204" pitchFamily="34" charset="0"/>
        <a:ea typeface="+mn-ea"/>
        <a:cs typeface="+mn-cs"/>
      </a:defRPr>
    </a:lvl5pPr>
    <a:lvl6pPr marL="2286000" algn="l" defTabSz="914400" rtl="0" eaLnBrk="1" latinLnBrk="0" hangingPunct="1">
      <a:defRPr sz="8400" kern="1200">
        <a:solidFill>
          <a:schemeClr val="tx1"/>
        </a:solidFill>
        <a:latin typeface="Arial" panose="020B0604020202020204" pitchFamily="34" charset="0"/>
        <a:ea typeface="+mn-ea"/>
        <a:cs typeface="+mn-cs"/>
      </a:defRPr>
    </a:lvl6pPr>
    <a:lvl7pPr marL="2743200" algn="l" defTabSz="914400" rtl="0" eaLnBrk="1" latinLnBrk="0" hangingPunct="1">
      <a:defRPr sz="8400" kern="1200">
        <a:solidFill>
          <a:schemeClr val="tx1"/>
        </a:solidFill>
        <a:latin typeface="Arial" panose="020B0604020202020204" pitchFamily="34" charset="0"/>
        <a:ea typeface="+mn-ea"/>
        <a:cs typeface="+mn-cs"/>
      </a:defRPr>
    </a:lvl7pPr>
    <a:lvl8pPr marL="3200400" algn="l" defTabSz="914400" rtl="0" eaLnBrk="1" latinLnBrk="0" hangingPunct="1">
      <a:defRPr sz="8400" kern="1200">
        <a:solidFill>
          <a:schemeClr val="tx1"/>
        </a:solidFill>
        <a:latin typeface="Arial" panose="020B0604020202020204" pitchFamily="34" charset="0"/>
        <a:ea typeface="+mn-ea"/>
        <a:cs typeface="+mn-cs"/>
      </a:defRPr>
    </a:lvl8pPr>
    <a:lvl9pPr marL="3657600" algn="l" defTabSz="914400" rtl="0" eaLnBrk="1" latinLnBrk="0" hangingPunct="1">
      <a:defRPr sz="8400"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13470">
          <p15:clr>
            <a:srgbClr val="A4A3A4"/>
          </p15:clr>
        </p15:guide>
        <p15:guide id="2" pos="952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20"/>
    <p:restoredTop sz="94660"/>
  </p:normalViewPr>
  <p:slideViewPr>
    <p:cSldViewPr>
      <p:cViewPr>
        <p:scale>
          <a:sx n="38" d="100"/>
          <a:sy n="38" d="100"/>
        </p:scale>
        <p:origin x="2168" y="144"/>
      </p:cViewPr>
      <p:guideLst>
        <p:guide orient="horz" pos="13470"/>
        <p:guide pos="952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handoutMaster" Target="handoutMasters/handoutMaster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3D3A9126-6DBF-86AA-3F9D-97A866B682A5}"/>
              </a:ext>
            </a:extLst>
          </p:cNvPr>
          <p:cNvSpPr>
            <a:spLocks noGrp="1" noChangeArrowheads="1"/>
          </p:cNvSpPr>
          <p:nvPr>
            <p:ph type="hdr" sz="quarter"/>
          </p:nvPr>
        </p:nvSpPr>
        <p:spPr bwMode="auto">
          <a:xfrm>
            <a:off x="0" y="0"/>
            <a:ext cx="2971800" cy="465138"/>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1" hangingPunct="1">
              <a:defRPr sz="1200"/>
            </a:lvl1pPr>
          </a:lstStyle>
          <a:p>
            <a:pPr>
              <a:defRPr/>
            </a:pPr>
            <a:endParaRPr lang="en-US" altLang="en-US"/>
          </a:p>
        </p:txBody>
      </p:sp>
      <p:sp>
        <p:nvSpPr>
          <p:cNvPr id="3075" name="Rectangle 3">
            <a:extLst>
              <a:ext uri="{FF2B5EF4-FFF2-40B4-BE49-F238E27FC236}">
                <a16:creationId xmlns:a16="http://schemas.microsoft.com/office/drawing/2014/main" id="{CC188D1D-DBDA-CA75-AC7A-CE969F730432}"/>
              </a:ext>
            </a:extLst>
          </p:cNvPr>
          <p:cNvSpPr>
            <a:spLocks noGrp="1" noChangeArrowheads="1"/>
          </p:cNvSpPr>
          <p:nvPr>
            <p:ph type="dt" sz="quarter" idx="1"/>
          </p:nvPr>
        </p:nvSpPr>
        <p:spPr bwMode="auto">
          <a:xfrm>
            <a:off x="3884613" y="0"/>
            <a:ext cx="2971800" cy="465138"/>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endParaRPr lang="en-US" altLang="en-US"/>
          </a:p>
        </p:txBody>
      </p:sp>
      <p:sp>
        <p:nvSpPr>
          <p:cNvPr id="3076" name="Rectangle 4">
            <a:extLst>
              <a:ext uri="{FF2B5EF4-FFF2-40B4-BE49-F238E27FC236}">
                <a16:creationId xmlns:a16="http://schemas.microsoft.com/office/drawing/2014/main" id="{1B12F27A-E500-E282-8055-9813B8510A8B}"/>
              </a:ext>
            </a:extLst>
          </p:cNvPr>
          <p:cNvSpPr>
            <a:spLocks noGrp="1" noChangeArrowheads="1"/>
          </p:cNvSpPr>
          <p:nvPr>
            <p:ph type="ftr" sz="quarter" idx="2"/>
          </p:nvPr>
        </p:nvSpPr>
        <p:spPr bwMode="auto">
          <a:xfrm>
            <a:off x="0" y="8829675"/>
            <a:ext cx="2971800" cy="465138"/>
          </a:xfrm>
          <a:prstGeom prst="rect">
            <a:avLst/>
          </a:prstGeom>
          <a:noFill/>
          <a:ln>
            <a:noFill/>
          </a:ln>
          <a:effectLst/>
        </p:spPr>
        <p:txBody>
          <a:bodyPr vert="horz" wrap="square" lIns="91440" tIns="45720" rIns="91440" bIns="45720" numCol="1" anchor="b" anchorCtr="0" compatLnSpc="1">
            <a:prstTxWarp prst="textNoShape">
              <a:avLst/>
            </a:prstTxWarp>
          </a:bodyPr>
          <a:lstStyle>
            <a:lvl1pPr eaLnBrk="1" hangingPunct="1">
              <a:defRPr sz="1200"/>
            </a:lvl1pPr>
          </a:lstStyle>
          <a:p>
            <a:pPr>
              <a:defRPr/>
            </a:pPr>
            <a:endParaRPr lang="en-US" altLang="en-US"/>
          </a:p>
        </p:txBody>
      </p:sp>
      <p:sp>
        <p:nvSpPr>
          <p:cNvPr id="3077" name="Rectangle 5">
            <a:extLst>
              <a:ext uri="{FF2B5EF4-FFF2-40B4-BE49-F238E27FC236}">
                <a16:creationId xmlns:a16="http://schemas.microsoft.com/office/drawing/2014/main" id="{B3ED8086-2804-D334-9EAF-AF40AEB273A9}"/>
              </a:ext>
            </a:extLst>
          </p:cNvPr>
          <p:cNvSpPr>
            <a:spLocks noGrp="1" noChangeArrowheads="1"/>
          </p:cNvSpPr>
          <p:nvPr>
            <p:ph type="sldNum" sz="quarter" idx="3"/>
          </p:nvPr>
        </p:nvSpPr>
        <p:spPr bwMode="auto">
          <a:xfrm>
            <a:off x="3884613" y="8829675"/>
            <a:ext cx="2971800" cy="465138"/>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0838FA7D-4139-1346-9BE0-9A825EF4705E}"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651B99BC-240E-6271-7BCE-39FF99DFBF4B}"/>
              </a:ext>
            </a:extLst>
          </p:cNvPr>
          <p:cNvSpPr>
            <a:spLocks noGrp="1"/>
          </p:cNvSpPr>
          <p:nvPr>
            <p:ph type="hdr" sz="quarter"/>
          </p:nvPr>
        </p:nvSpPr>
        <p:spPr>
          <a:xfrm>
            <a:off x="0" y="0"/>
            <a:ext cx="2971800" cy="466725"/>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a:extLst>
              <a:ext uri="{FF2B5EF4-FFF2-40B4-BE49-F238E27FC236}">
                <a16:creationId xmlns:a16="http://schemas.microsoft.com/office/drawing/2014/main" id="{5FA03998-F2A8-CF67-4F70-765111E69433}"/>
              </a:ext>
            </a:extLst>
          </p:cNvPr>
          <p:cNvSpPr>
            <a:spLocks noGrp="1"/>
          </p:cNvSpPr>
          <p:nvPr>
            <p:ph type="dt" idx="1"/>
          </p:nvPr>
        </p:nvSpPr>
        <p:spPr>
          <a:xfrm>
            <a:off x="3884613" y="0"/>
            <a:ext cx="2971800" cy="466725"/>
          </a:xfrm>
          <a:prstGeom prst="rect">
            <a:avLst/>
          </a:prstGeom>
        </p:spPr>
        <p:txBody>
          <a:bodyPr vert="horz" lIns="91440" tIns="45720" rIns="91440" bIns="45720" rtlCol="0"/>
          <a:lstStyle>
            <a:lvl1pPr algn="r">
              <a:defRPr sz="1200"/>
            </a:lvl1pPr>
          </a:lstStyle>
          <a:p>
            <a:pPr>
              <a:defRPr/>
            </a:pPr>
            <a:fld id="{4B76CB13-01E2-124A-8B07-A54BEA730123}" type="datetimeFigureOut">
              <a:rPr lang="zh-CN" altLang="en-US"/>
              <a:pPr>
                <a:defRPr/>
              </a:pPr>
              <a:t>2023/2/13</a:t>
            </a:fld>
            <a:endParaRPr lang="zh-CN" altLang="en-US"/>
          </a:p>
        </p:txBody>
      </p:sp>
      <p:sp>
        <p:nvSpPr>
          <p:cNvPr id="4" name="幻灯片图像占位符 3">
            <a:extLst>
              <a:ext uri="{FF2B5EF4-FFF2-40B4-BE49-F238E27FC236}">
                <a16:creationId xmlns:a16="http://schemas.microsoft.com/office/drawing/2014/main" id="{F1402ADF-0649-8D52-1657-788B1F5FEE41}"/>
              </a:ext>
            </a:extLst>
          </p:cNvPr>
          <p:cNvSpPr>
            <a:spLocks noGrp="1" noRot="1" noChangeAspect="1"/>
          </p:cNvSpPr>
          <p:nvPr>
            <p:ph type="sldImg" idx="2"/>
          </p:nvPr>
        </p:nvSpPr>
        <p:spPr>
          <a:xfrm>
            <a:off x="2319338" y="1162050"/>
            <a:ext cx="2219325" cy="31369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a:extLst>
              <a:ext uri="{FF2B5EF4-FFF2-40B4-BE49-F238E27FC236}">
                <a16:creationId xmlns:a16="http://schemas.microsoft.com/office/drawing/2014/main" id="{CC2488CC-11FF-0F12-2EE3-C8DB9257510C}"/>
              </a:ext>
            </a:extLst>
          </p:cNvPr>
          <p:cNvSpPr>
            <a:spLocks noGrp="1"/>
          </p:cNvSpPr>
          <p:nvPr>
            <p:ph type="body" sz="quarter" idx="3"/>
          </p:nvPr>
        </p:nvSpPr>
        <p:spPr>
          <a:xfrm>
            <a:off x="685800" y="4473575"/>
            <a:ext cx="5486400" cy="3660775"/>
          </a:xfrm>
          <a:prstGeom prst="rect">
            <a:avLst/>
          </a:prstGeom>
        </p:spPr>
        <p:txBody>
          <a:bodyPr vert="horz" wrap="square" lIns="91440" tIns="45720" rIns="91440" bIns="45720" numCol="1" anchor="t" anchorCtr="0" compatLnSpc="1">
            <a:prstTxWarp prst="textNoShape">
              <a:avLst/>
            </a:prstTxWarp>
          </a:bodyPr>
          <a:lstStyle/>
          <a:p>
            <a:pPr lvl="0"/>
            <a:r>
              <a:rPr lang="zh-CN" altLang="en-US" noProof="0"/>
              <a:t>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a:extLst>
              <a:ext uri="{FF2B5EF4-FFF2-40B4-BE49-F238E27FC236}">
                <a16:creationId xmlns:a16="http://schemas.microsoft.com/office/drawing/2014/main" id="{8B3A6D25-F0E6-7908-5228-C88D98A99C6C}"/>
              </a:ext>
            </a:extLst>
          </p:cNvPr>
          <p:cNvSpPr>
            <a:spLocks noGrp="1"/>
          </p:cNvSpPr>
          <p:nvPr>
            <p:ph type="ftr" sz="quarter" idx="4"/>
          </p:nvPr>
        </p:nvSpPr>
        <p:spPr>
          <a:xfrm>
            <a:off x="0" y="8829675"/>
            <a:ext cx="2971800" cy="466725"/>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a:extLst>
              <a:ext uri="{FF2B5EF4-FFF2-40B4-BE49-F238E27FC236}">
                <a16:creationId xmlns:a16="http://schemas.microsoft.com/office/drawing/2014/main" id="{4118A799-CAAD-C43C-65CB-539CFC7BB7E0}"/>
              </a:ext>
            </a:extLst>
          </p:cNvPr>
          <p:cNvSpPr>
            <a:spLocks noGrp="1"/>
          </p:cNvSpPr>
          <p:nvPr>
            <p:ph type="sldNum" sz="quarter" idx="5"/>
          </p:nvPr>
        </p:nvSpPr>
        <p:spPr>
          <a:xfrm>
            <a:off x="3884613" y="8829675"/>
            <a:ext cx="2971800" cy="466725"/>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pPr>
              <a:defRPr/>
            </a:pPr>
            <a:fld id="{4C8EE86A-EEA5-4B43-84FE-E65BCAE98322}"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Standard 4 columns">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622939" y="7579491"/>
            <a:ext cx="14281908" cy="896839"/>
          </a:xfrm>
          <a:prstGeom prst="rect">
            <a:avLst/>
          </a:prstGeom>
        </p:spPr>
        <p:txBody>
          <a:bodyPr wrap="square" lIns="234774" tIns="234774" rIns="234774" bIns="234774">
            <a:spAutoFit/>
          </a:bodyPr>
          <a:lstStyle>
            <a:lvl1pPr marL="0" indent="0">
              <a:buNone/>
              <a:defRPr sz="2586">
                <a:solidFill>
                  <a:schemeClr val="accent5">
                    <a:lumMod val="50000"/>
                  </a:schemeClr>
                </a:solidFill>
                <a:latin typeface="Times New Roman" panose="02020603050405020304" pitchFamily="18" charset="0"/>
                <a:cs typeface="Times New Roman" panose="02020603050405020304" pitchFamily="18" charset="0"/>
              </a:defRPr>
            </a:lvl1pPr>
            <a:lvl2pPr marL="1409588" indent="-542149">
              <a:defRPr sz="2402">
                <a:latin typeface="Trebuchet MS" pitchFamily="34" charset="0"/>
              </a:defRPr>
            </a:lvl2pPr>
            <a:lvl3pPr marL="1951737" indent="-542149">
              <a:defRPr sz="2402">
                <a:latin typeface="Trebuchet MS" pitchFamily="34" charset="0"/>
              </a:defRPr>
            </a:lvl3pPr>
            <a:lvl4pPr marL="2548102" indent="-596365">
              <a:defRPr sz="2402">
                <a:latin typeface="Trebuchet MS" pitchFamily="34" charset="0"/>
              </a:defRPr>
            </a:lvl4pPr>
            <a:lvl5pPr marL="2981822" indent="-433720">
              <a:defRPr sz="2402">
                <a:latin typeface="Trebuchet MS" pitchFamily="34" charset="0"/>
              </a:defRPr>
            </a:lvl5pPr>
          </a:lstStyle>
          <a:p>
            <a:pPr lvl="0"/>
            <a:r>
              <a:rPr lang="zh-CN" altLang="en-US"/>
              <a:t>编辑母版文本样式</a:t>
            </a:r>
          </a:p>
        </p:txBody>
      </p:sp>
      <p:sp>
        <p:nvSpPr>
          <p:cNvPr id="6" name="Text Placeholder 5"/>
          <p:cNvSpPr>
            <a:spLocks noGrp="1"/>
          </p:cNvSpPr>
          <p:nvPr>
            <p:ph type="body" sz="quarter" idx="11"/>
          </p:nvPr>
        </p:nvSpPr>
        <p:spPr>
          <a:xfrm>
            <a:off x="635445" y="6841195"/>
            <a:ext cx="14270635" cy="799582"/>
          </a:xfrm>
          <a:prstGeom prst="rect">
            <a:avLst/>
          </a:prstGeom>
          <a:noFill/>
        </p:spPr>
        <p:txBody>
          <a:bodyPr wrap="square" lIns="93910" tIns="93910" rIns="93910" bIns="93910" anchor="ctr" anchorCtr="0">
            <a:spAutoFit/>
          </a:bodyPr>
          <a:lstStyle>
            <a:lvl1pPr marL="0" indent="0" algn="ctr">
              <a:buNone/>
              <a:defRPr sz="3787" b="1" u="sng" baseline="0">
                <a:solidFill>
                  <a:schemeClr val="accent5">
                    <a:lumMod val="50000"/>
                  </a:schemeClr>
                </a:solidFill>
              </a:defRPr>
            </a:lvl1pPr>
          </a:lstStyle>
          <a:p>
            <a:pPr lvl="0"/>
            <a:r>
              <a:rPr lang="zh-CN" altLang="en-US"/>
              <a:t>编辑母版文本样式</a:t>
            </a:r>
          </a:p>
        </p:txBody>
      </p:sp>
      <p:sp>
        <p:nvSpPr>
          <p:cNvPr id="20" name="Text Placeholder 5"/>
          <p:cNvSpPr>
            <a:spLocks noGrp="1"/>
          </p:cNvSpPr>
          <p:nvPr>
            <p:ph type="body" sz="quarter" idx="20"/>
          </p:nvPr>
        </p:nvSpPr>
        <p:spPr>
          <a:xfrm>
            <a:off x="635443" y="18464753"/>
            <a:ext cx="14274122" cy="799582"/>
          </a:xfrm>
          <a:prstGeom prst="rect">
            <a:avLst/>
          </a:prstGeom>
          <a:noFill/>
        </p:spPr>
        <p:txBody>
          <a:bodyPr wrap="square" lIns="93910" tIns="93910" rIns="93910" bIns="93910" anchor="ctr" anchorCtr="0">
            <a:spAutoFit/>
          </a:bodyPr>
          <a:lstStyle>
            <a:lvl1pPr marL="0" indent="0" algn="ctr">
              <a:buNone/>
              <a:defRPr sz="3787" b="1" u="sng" baseline="0">
                <a:solidFill>
                  <a:schemeClr val="accent5">
                    <a:lumMod val="50000"/>
                  </a:schemeClr>
                </a:solidFill>
              </a:defRPr>
            </a:lvl1pPr>
          </a:lstStyle>
          <a:p>
            <a:pPr lvl="0"/>
            <a:r>
              <a:rPr lang="zh-CN" altLang="en-US"/>
              <a:t>编辑母版文本样式</a:t>
            </a:r>
          </a:p>
        </p:txBody>
      </p:sp>
      <p:sp>
        <p:nvSpPr>
          <p:cNvPr id="25" name="Text Placeholder 5"/>
          <p:cNvSpPr>
            <a:spLocks noGrp="1"/>
          </p:cNvSpPr>
          <p:nvPr>
            <p:ph type="body" sz="quarter" idx="25"/>
          </p:nvPr>
        </p:nvSpPr>
        <p:spPr>
          <a:xfrm>
            <a:off x="15334812" y="6841195"/>
            <a:ext cx="14270450" cy="799582"/>
          </a:xfrm>
          <a:prstGeom prst="rect">
            <a:avLst/>
          </a:prstGeom>
          <a:noFill/>
        </p:spPr>
        <p:txBody>
          <a:bodyPr wrap="square" lIns="93910" tIns="93910" rIns="93910" bIns="93910" anchor="ctr" anchorCtr="0">
            <a:spAutoFit/>
          </a:bodyPr>
          <a:lstStyle>
            <a:lvl1pPr marL="0" indent="0" algn="ctr">
              <a:buNone/>
              <a:defRPr sz="3787" b="1" u="sng" baseline="0">
                <a:solidFill>
                  <a:schemeClr val="accent5">
                    <a:lumMod val="50000"/>
                  </a:schemeClr>
                </a:solidFill>
              </a:defRPr>
            </a:lvl1pPr>
          </a:lstStyle>
          <a:p>
            <a:pPr lvl="0"/>
            <a:r>
              <a:rPr lang="zh-CN" altLang="en-US"/>
              <a:t>编辑母版文本样式</a:t>
            </a:r>
          </a:p>
        </p:txBody>
      </p:sp>
      <p:sp>
        <p:nvSpPr>
          <p:cNvPr id="26" name="Text Placeholder 3"/>
          <p:cNvSpPr>
            <a:spLocks noGrp="1"/>
          </p:cNvSpPr>
          <p:nvPr>
            <p:ph type="body" sz="quarter" idx="26"/>
          </p:nvPr>
        </p:nvSpPr>
        <p:spPr>
          <a:xfrm>
            <a:off x="15334812" y="7579491"/>
            <a:ext cx="14270450" cy="896839"/>
          </a:xfrm>
          <a:prstGeom prst="rect">
            <a:avLst/>
          </a:prstGeom>
        </p:spPr>
        <p:txBody>
          <a:bodyPr wrap="square" lIns="234774" tIns="234774" rIns="234774" bIns="234774">
            <a:spAutoFit/>
          </a:bodyPr>
          <a:lstStyle>
            <a:lvl1pPr marL="0" indent="0">
              <a:buNone/>
              <a:defRPr sz="2586">
                <a:solidFill>
                  <a:schemeClr val="accent5">
                    <a:lumMod val="50000"/>
                  </a:schemeClr>
                </a:solidFill>
                <a:latin typeface="Times New Roman" panose="02020603050405020304" pitchFamily="18" charset="0"/>
                <a:cs typeface="Times New Roman" panose="02020603050405020304" pitchFamily="18" charset="0"/>
              </a:defRPr>
            </a:lvl1pPr>
            <a:lvl2pPr marL="1409588" indent="-542149">
              <a:defRPr sz="2402">
                <a:latin typeface="Trebuchet MS" pitchFamily="34" charset="0"/>
              </a:defRPr>
            </a:lvl2pPr>
            <a:lvl3pPr marL="1951737" indent="-542149">
              <a:defRPr sz="2402">
                <a:latin typeface="Trebuchet MS" pitchFamily="34" charset="0"/>
              </a:defRPr>
            </a:lvl3pPr>
            <a:lvl4pPr marL="2548102" indent="-596365">
              <a:defRPr sz="2402">
                <a:latin typeface="Trebuchet MS" pitchFamily="34" charset="0"/>
              </a:defRPr>
            </a:lvl4pPr>
            <a:lvl5pPr marL="2981822" indent="-433720">
              <a:defRPr sz="2402">
                <a:latin typeface="Trebuchet MS" pitchFamily="34" charset="0"/>
              </a:defRPr>
            </a:lvl5pPr>
          </a:lstStyle>
          <a:p>
            <a:pPr lvl="0"/>
            <a:r>
              <a:rPr lang="zh-CN" altLang="en-US"/>
              <a:t>编辑母版文本样式</a:t>
            </a:r>
          </a:p>
        </p:txBody>
      </p:sp>
      <p:sp>
        <p:nvSpPr>
          <p:cNvPr id="27" name="Text Placeholder 5"/>
          <p:cNvSpPr>
            <a:spLocks noGrp="1"/>
          </p:cNvSpPr>
          <p:nvPr>
            <p:ph type="body" sz="quarter" idx="27"/>
          </p:nvPr>
        </p:nvSpPr>
        <p:spPr>
          <a:xfrm>
            <a:off x="15334812" y="18487311"/>
            <a:ext cx="14266530" cy="799582"/>
          </a:xfrm>
          <a:prstGeom prst="rect">
            <a:avLst/>
          </a:prstGeom>
          <a:noFill/>
        </p:spPr>
        <p:txBody>
          <a:bodyPr wrap="square" lIns="93910" tIns="93910" rIns="93910" bIns="93910" anchor="ctr" anchorCtr="0">
            <a:spAutoFit/>
          </a:bodyPr>
          <a:lstStyle>
            <a:lvl1pPr marL="0" indent="0" algn="ctr">
              <a:buNone/>
              <a:defRPr sz="3787" b="1" u="sng" baseline="0">
                <a:solidFill>
                  <a:schemeClr val="accent5">
                    <a:lumMod val="50000"/>
                  </a:schemeClr>
                </a:solidFill>
              </a:defRPr>
            </a:lvl1pPr>
          </a:lstStyle>
          <a:p>
            <a:pPr lvl="0"/>
            <a:r>
              <a:rPr lang="zh-CN" altLang="en-US"/>
              <a:t>编辑母版文本样式</a:t>
            </a:r>
          </a:p>
        </p:txBody>
      </p:sp>
      <p:sp>
        <p:nvSpPr>
          <p:cNvPr id="28" name="Text Placeholder 3"/>
          <p:cNvSpPr>
            <a:spLocks noGrp="1"/>
          </p:cNvSpPr>
          <p:nvPr>
            <p:ph type="body" sz="quarter" idx="28"/>
          </p:nvPr>
        </p:nvSpPr>
        <p:spPr>
          <a:xfrm>
            <a:off x="15329343" y="19279918"/>
            <a:ext cx="14271998" cy="896839"/>
          </a:xfrm>
          <a:prstGeom prst="rect">
            <a:avLst/>
          </a:prstGeom>
        </p:spPr>
        <p:txBody>
          <a:bodyPr wrap="square" lIns="234774" tIns="234774" rIns="234774" bIns="234774">
            <a:spAutoFit/>
          </a:bodyPr>
          <a:lstStyle>
            <a:lvl1pPr marL="0" indent="0">
              <a:buNone/>
              <a:defRPr sz="2586">
                <a:solidFill>
                  <a:schemeClr val="accent5">
                    <a:lumMod val="50000"/>
                  </a:schemeClr>
                </a:solidFill>
                <a:latin typeface="Times New Roman" panose="02020603050405020304" pitchFamily="18" charset="0"/>
                <a:cs typeface="Times New Roman" panose="02020603050405020304" pitchFamily="18" charset="0"/>
              </a:defRPr>
            </a:lvl1pPr>
            <a:lvl2pPr marL="1409588" indent="-542149">
              <a:defRPr sz="2402">
                <a:latin typeface="Trebuchet MS" pitchFamily="34" charset="0"/>
              </a:defRPr>
            </a:lvl2pPr>
            <a:lvl3pPr marL="1951737" indent="-542149">
              <a:defRPr sz="2402">
                <a:latin typeface="Trebuchet MS" pitchFamily="34" charset="0"/>
              </a:defRPr>
            </a:lvl3pPr>
            <a:lvl4pPr marL="2548102" indent="-596365">
              <a:defRPr sz="2402">
                <a:latin typeface="Trebuchet MS" pitchFamily="34" charset="0"/>
              </a:defRPr>
            </a:lvl4pPr>
            <a:lvl5pPr marL="2981822" indent="-433720">
              <a:defRPr sz="2402">
                <a:latin typeface="Trebuchet MS" pitchFamily="34" charset="0"/>
              </a:defRPr>
            </a:lvl5pPr>
          </a:lstStyle>
          <a:p>
            <a:pPr lvl="0"/>
            <a:r>
              <a:rPr lang="zh-CN" altLang="en-US"/>
              <a:t>编辑母版文本样式</a:t>
            </a:r>
          </a:p>
        </p:txBody>
      </p:sp>
      <p:sp>
        <p:nvSpPr>
          <p:cNvPr id="29" name="Text Placeholder 5"/>
          <p:cNvSpPr>
            <a:spLocks noGrp="1"/>
          </p:cNvSpPr>
          <p:nvPr>
            <p:ph type="body" sz="quarter" idx="29"/>
          </p:nvPr>
        </p:nvSpPr>
        <p:spPr>
          <a:xfrm>
            <a:off x="15345874" y="33362417"/>
            <a:ext cx="14259387" cy="799582"/>
          </a:xfrm>
          <a:prstGeom prst="rect">
            <a:avLst/>
          </a:prstGeom>
          <a:noFill/>
        </p:spPr>
        <p:txBody>
          <a:bodyPr wrap="square" lIns="93910" tIns="93910" rIns="93910" bIns="93910" anchor="ctr" anchorCtr="0">
            <a:spAutoFit/>
          </a:bodyPr>
          <a:lstStyle>
            <a:lvl1pPr marL="0" indent="0" algn="ctr">
              <a:buNone/>
              <a:defRPr sz="3787" b="1" u="sng" baseline="0">
                <a:solidFill>
                  <a:schemeClr val="accent5">
                    <a:lumMod val="50000"/>
                  </a:schemeClr>
                </a:solidFill>
              </a:defRPr>
            </a:lvl1pPr>
          </a:lstStyle>
          <a:p>
            <a:pPr lvl="0"/>
            <a:r>
              <a:rPr lang="zh-CN" altLang="en-US"/>
              <a:t>编辑母版文本样式</a:t>
            </a:r>
          </a:p>
        </p:txBody>
      </p:sp>
      <p:sp>
        <p:nvSpPr>
          <p:cNvPr id="30" name="Text Placeholder 3"/>
          <p:cNvSpPr>
            <a:spLocks noGrp="1"/>
          </p:cNvSpPr>
          <p:nvPr>
            <p:ph type="body" sz="quarter" idx="30"/>
          </p:nvPr>
        </p:nvSpPr>
        <p:spPr>
          <a:xfrm>
            <a:off x="15334812" y="34175007"/>
            <a:ext cx="14266530" cy="896839"/>
          </a:xfrm>
          <a:prstGeom prst="rect">
            <a:avLst/>
          </a:prstGeom>
        </p:spPr>
        <p:txBody>
          <a:bodyPr wrap="square" lIns="234774" tIns="234774" rIns="234774" bIns="234774">
            <a:spAutoFit/>
          </a:bodyPr>
          <a:lstStyle>
            <a:lvl1pPr marL="0" indent="0">
              <a:buNone/>
              <a:defRPr sz="2586">
                <a:solidFill>
                  <a:schemeClr val="accent5">
                    <a:lumMod val="50000"/>
                  </a:schemeClr>
                </a:solidFill>
                <a:latin typeface="Times New Roman" panose="02020603050405020304" pitchFamily="18" charset="0"/>
                <a:cs typeface="Times New Roman" panose="02020603050405020304" pitchFamily="18" charset="0"/>
              </a:defRPr>
            </a:lvl1pPr>
            <a:lvl2pPr marL="1409588" indent="-542149">
              <a:defRPr sz="2402">
                <a:latin typeface="Trebuchet MS" pitchFamily="34" charset="0"/>
              </a:defRPr>
            </a:lvl2pPr>
            <a:lvl3pPr marL="1951737" indent="-542149">
              <a:defRPr sz="2402">
                <a:latin typeface="Trebuchet MS" pitchFamily="34" charset="0"/>
              </a:defRPr>
            </a:lvl3pPr>
            <a:lvl4pPr marL="2548102" indent="-596365">
              <a:defRPr sz="2402">
                <a:latin typeface="Trebuchet MS" pitchFamily="34" charset="0"/>
              </a:defRPr>
            </a:lvl4pPr>
            <a:lvl5pPr marL="2981822" indent="-433720">
              <a:defRPr sz="2402">
                <a:latin typeface="Trebuchet MS" pitchFamily="34" charset="0"/>
              </a:defRPr>
            </a:lvl5pPr>
          </a:lstStyle>
          <a:p>
            <a:pPr lvl="0"/>
            <a:r>
              <a:rPr lang="zh-CN" altLang="en-US"/>
              <a:t>编辑母版文本样式</a:t>
            </a:r>
          </a:p>
        </p:txBody>
      </p:sp>
      <p:sp>
        <p:nvSpPr>
          <p:cNvPr id="60" name="Text Placeholder 3"/>
          <p:cNvSpPr>
            <a:spLocks noGrp="1"/>
          </p:cNvSpPr>
          <p:nvPr>
            <p:ph type="body" sz="quarter" idx="96"/>
          </p:nvPr>
        </p:nvSpPr>
        <p:spPr>
          <a:xfrm>
            <a:off x="622939" y="19259219"/>
            <a:ext cx="14283141" cy="896839"/>
          </a:xfrm>
          <a:prstGeom prst="rect">
            <a:avLst/>
          </a:prstGeom>
        </p:spPr>
        <p:txBody>
          <a:bodyPr wrap="square" lIns="234774" tIns="234774" rIns="234774" bIns="234774">
            <a:spAutoFit/>
          </a:bodyPr>
          <a:lstStyle>
            <a:lvl1pPr marL="0" indent="0">
              <a:buNone/>
              <a:defRPr sz="2586">
                <a:solidFill>
                  <a:schemeClr val="accent5">
                    <a:lumMod val="50000"/>
                  </a:schemeClr>
                </a:solidFill>
                <a:latin typeface="Times New Roman" panose="02020603050405020304" pitchFamily="18" charset="0"/>
                <a:cs typeface="Times New Roman" panose="02020603050405020304" pitchFamily="18" charset="0"/>
              </a:defRPr>
            </a:lvl1pPr>
            <a:lvl2pPr marL="1409588" indent="-542149">
              <a:defRPr sz="2402">
                <a:latin typeface="Trebuchet MS" pitchFamily="34" charset="0"/>
              </a:defRPr>
            </a:lvl2pPr>
            <a:lvl3pPr marL="1951737" indent="-542149">
              <a:defRPr sz="2402">
                <a:latin typeface="Trebuchet MS" pitchFamily="34" charset="0"/>
              </a:defRPr>
            </a:lvl3pPr>
            <a:lvl4pPr marL="2548102" indent="-596365">
              <a:defRPr sz="2402">
                <a:latin typeface="Trebuchet MS" pitchFamily="34" charset="0"/>
              </a:defRPr>
            </a:lvl4pPr>
            <a:lvl5pPr marL="2981822" indent="-433720">
              <a:defRPr sz="2402">
                <a:latin typeface="Trebuchet MS" pitchFamily="34" charset="0"/>
              </a:defRPr>
            </a:lvl5pPr>
          </a:lstStyle>
          <a:p>
            <a:pPr lvl="0"/>
            <a:r>
              <a:rPr lang="zh-CN" altLang="en-US"/>
              <a:t>编辑母版文本样式</a:t>
            </a:r>
          </a:p>
        </p:txBody>
      </p:sp>
      <p:sp>
        <p:nvSpPr>
          <p:cNvPr id="76" name="Text Placeholder 76"/>
          <p:cNvSpPr>
            <a:spLocks noGrp="1"/>
          </p:cNvSpPr>
          <p:nvPr>
            <p:ph type="body" sz="quarter" idx="150"/>
          </p:nvPr>
        </p:nvSpPr>
        <p:spPr>
          <a:xfrm>
            <a:off x="4107396" y="4856635"/>
            <a:ext cx="22023909" cy="1247378"/>
          </a:xfrm>
          <a:prstGeom prst="rect">
            <a:avLst/>
          </a:prstGeom>
        </p:spPr>
        <p:txBody>
          <a:bodyPr>
            <a:normAutofit/>
          </a:bodyPr>
          <a:lstStyle>
            <a:lvl1pPr marL="0" indent="0" algn="ctr">
              <a:buFontTx/>
              <a:buNone/>
              <a:defRPr sz="6096">
                <a:solidFill>
                  <a:schemeClr val="bg1"/>
                </a:solidFill>
                <a:latin typeface="+mj-lt"/>
              </a:defRPr>
            </a:lvl1pPr>
            <a:lvl2pPr>
              <a:buFontTx/>
              <a:buNone/>
              <a:defRPr sz="6651"/>
            </a:lvl2pPr>
            <a:lvl3pPr>
              <a:buFontTx/>
              <a:buNone/>
              <a:defRPr sz="6651"/>
            </a:lvl3pPr>
            <a:lvl4pPr>
              <a:buFontTx/>
              <a:buNone/>
              <a:defRPr sz="6651"/>
            </a:lvl4pPr>
            <a:lvl5pPr>
              <a:buFontTx/>
              <a:buNone/>
              <a:defRPr sz="6651"/>
            </a:lvl5pPr>
          </a:lstStyle>
          <a:p>
            <a:pPr lvl="0"/>
            <a:r>
              <a:rPr lang="zh-CN" altLang="en-US"/>
              <a:t>编辑母版文本样式</a:t>
            </a:r>
          </a:p>
        </p:txBody>
      </p:sp>
      <p:sp>
        <p:nvSpPr>
          <p:cNvPr id="79" name="Text Placeholder 76"/>
          <p:cNvSpPr>
            <a:spLocks noGrp="1"/>
          </p:cNvSpPr>
          <p:nvPr>
            <p:ph type="body" sz="quarter" idx="151"/>
          </p:nvPr>
        </p:nvSpPr>
        <p:spPr>
          <a:xfrm>
            <a:off x="4107396" y="2885332"/>
            <a:ext cx="22023909" cy="1866585"/>
          </a:xfrm>
          <a:prstGeom prst="rect">
            <a:avLst/>
          </a:prstGeom>
        </p:spPr>
        <p:txBody>
          <a:bodyPr anchor="t" anchorCtr="1">
            <a:normAutofit/>
          </a:bodyPr>
          <a:lstStyle>
            <a:lvl1pPr marL="0" indent="0" algn="ctr">
              <a:buFontTx/>
              <a:buNone/>
              <a:defRPr sz="8868">
                <a:solidFill>
                  <a:schemeClr val="bg1"/>
                </a:solidFill>
                <a:latin typeface="+mj-lt"/>
              </a:defRPr>
            </a:lvl1pPr>
            <a:lvl2pPr>
              <a:buFontTx/>
              <a:buNone/>
              <a:defRPr sz="6651"/>
            </a:lvl2pPr>
            <a:lvl3pPr>
              <a:buFontTx/>
              <a:buNone/>
              <a:defRPr sz="6651"/>
            </a:lvl3pPr>
            <a:lvl4pPr>
              <a:buFontTx/>
              <a:buNone/>
              <a:defRPr sz="6651"/>
            </a:lvl4pPr>
            <a:lvl5pPr>
              <a:buFontTx/>
              <a:buNone/>
              <a:defRPr sz="6651"/>
            </a:lvl5pPr>
          </a:lstStyle>
          <a:p>
            <a:pPr lvl="0"/>
            <a:r>
              <a:rPr lang="zh-CN" altLang="en-US"/>
              <a:t>编辑母版文本样式</a:t>
            </a:r>
          </a:p>
        </p:txBody>
      </p:sp>
      <p:sp>
        <p:nvSpPr>
          <p:cNvPr id="80" name="Text Placeholder 76"/>
          <p:cNvSpPr>
            <a:spLocks noGrp="1"/>
          </p:cNvSpPr>
          <p:nvPr>
            <p:ph type="body" sz="quarter" idx="153"/>
          </p:nvPr>
        </p:nvSpPr>
        <p:spPr>
          <a:xfrm>
            <a:off x="4107396" y="565378"/>
            <a:ext cx="22023909" cy="2319953"/>
          </a:xfrm>
          <a:prstGeom prst="rect">
            <a:avLst/>
          </a:prstGeom>
        </p:spPr>
        <p:txBody>
          <a:bodyPr anchor="t" anchorCtr="1">
            <a:normAutofit/>
          </a:bodyPr>
          <a:lstStyle>
            <a:lvl1pPr marL="0" indent="0" algn="ctr">
              <a:buFontTx/>
              <a:buNone/>
              <a:defRPr sz="12747" b="1">
                <a:solidFill>
                  <a:schemeClr val="bg1"/>
                </a:solidFill>
                <a:latin typeface="+mj-lt"/>
              </a:defRPr>
            </a:lvl1pPr>
            <a:lvl2pPr>
              <a:buFontTx/>
              <a:buNone/>
              <a:defRPr sz="6651"/>
            </a:lvl2pPr>
            <a:lvl3pPr>
              <a:buFontTx/>
              <a:buNone/>
              <a:defRPr sz="6651"/>
            </a:lvl3pPr>
            <a:lvl4pPr>
              <a:buFontTx/>
              <a:buNone/>
              <a:defRPr sz="6651"/>
            </a:lvl4pPr>
            <a:lvl5pPr>
              <a:buFontTx/>
              <a:buNone/>
              <a:defRPr sz="6651"/>
            </a:lvl5pPr>
          </a:lstStyle>
          <a:p>
            <a:pPr lvl="0"/>
            <a:r>
              <a:rPr lang="zh-CN" altLang="en-US"/>
              <a:t>编辑母版文本样式</a:t>
            </a:r>
          </a:p>
        </p:txBody>
      </p:sp>
    </p:spTree>
    <p:extLst>
      <p:ext uri="{BB962C8B-B14F-4D97-AF65-F5344CB8AC3E}">
        <p14:creationId xmlns:p14="http://schemas.microsoft.com/office/powerpoint/2010/main" val="203791405"/>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rotWithShape="1">
          <a:gsLst>
            <a:gs pos="0">
              <a:srgbClr val="2C3F71"/>
            </a:gs>
            <a:gs pos="50000">
              <a:srgbClr val="ABB9DE"/>
            </a:gs>
            <a:gs pos="100000">
              <a:srgbClr val="E3E8F4"/>
            </a:gs>
          </a:gsLst>
          <a:lin ang="16200000" scaled="1"/>
        </a:gradFill>
        <a:effectLst/>
      </p:bgPr>
    </p:bg>
    <p:spTree>
      <p:nvGrpSpPr>
        <p:cNvPr id="1" name=""/>
        <p:cNvGrpSpPr/>
        <p:nvPr/>
      </p:nvGrpSpPr>
      <p:grpSpPr>
        <a:xfrm>
          <a:off x="0" y="0"/>
          <a:ext cx="0" cy="0"/>
          <a:chOff x="0" y="0"/>
          <a:chExt cx="0" cy="0"/>
        </a:xfrm>
      </p:grpSpPr>
      <p:sp>
        <p:nvSpPr>
          <p:cNvPr id="7" name="Rectangle 36">
            <a:extLst>
              <a:ext uri="{FF2B5EF4-FFF2-40B4-BE49-F238E27FC236}">
                <a16:creationId xmlns:a16="http://schemas.microsoft.com/office/drawing/2014/main" id="{13C207FE-E77A-813F-7593-2F3731830378}"/>
              </a:ext>
            </a:extLst>
          </p:cNvPr>
          <p:cNvSpPr>
            <a:spLocks noChangeArrowheads="1"/>
          </p:cNvSpPr>
          <p:nvPr/>
        </p:nvSpPr>
        <p:spPr bwMode="auto">
          <a:xfrm>
            <a:off x="0" y="0"/>
            <a:ext cx="30238700" cy="6237288"/>
          </a:xfrm>
          <a:prstGeom prst="rect">
            <a:avLst/>
          </a:prstGeom>
          <a:solidFill>
            <a:schemeClr val="accent5">
              <a:lumMod val="75000"/>
            </a:schemeClr>
          </a:solidFill>
          <a:ln w="9525">
            <a:solidFill>
              <a:schemeClr val="tx1"/>
            </a:solidFill>
            <a:miter lim="800000"/>
            <a:headEnd/>
            <a:tailEnd/>
          </a:ln>
          <a:effectLst/>
        </p:spPr>
        <p:txBody>
          <a:bodyPr wrap="none" lIns="86746" tIns="43372" rIns="86746" bIns="43372" anchor="ctr"/>
          <a:lstStyle>
            <a:lvl1pPr>
              <a:defRPr sz="8400">
                <a:solidFill>
                  <a:schemeClr val="tx1"/>
                </a:solidFill>
                <a:latin typeface="Arial" panose="020B0604020202020204" pitchFamily="34" charset="0"/>
              </a:defRPr>
            </a:lvl1pPr>
            <a:lvl2pPr marL="742950" indent="-285750">
              <a:defRPr sz="8400">
                <a:solidFill>
                  <a:schemeClr val="tx1"/>
                </a:solidFill>
                <a:latin typeface="Arial" panose="020B0604020202020204" pitchFamily="34" charset="0"/>
              </a:defRPr>
            </a:lvl2pPr>
            <a:lvl3pPr marL="1143000" indent="-228600">
              <a:defRPr sz="8400">
                <a:solidFill>
                  <a:schemeClr val="tx1"/>
                </a:solidFill>
                <a:latin typeface="Arial" panose="020B0604020202020204" pitchFamily="34" charset="0"/>
              </a:defRPr>
            </a:lvl3pPr>
            <a:lvl4pPr marL="1600200" indent="-228600">
              <a:defRPr sz="8400">
                <a:solidFill>
                  <a:schemeClr val="tx1"/>
                </a:solidFill>
                <a:latin typeface="Arial" panose="020B0604020202020204" pitchFamily="34" charset="0"/>
              </a:defRPr>
            </a:lvl4pPr>
            <a:lvl5pPr marL="2057400" indent="-228600">
              <a:defRPr sz="8400">
                <a:solidFill>
                  <a:schemeClr val="tx1"/>
                </a:solidFill>
                <a:latin typeface="Arial" panose="020B0604020202020204" pitchFamily="34" charset="0"/>
              </a:defRPr>
            </a:lvl5pPr>
            <a:lvl6pPr marL="2514600" indent="-228600" eaLnBrk="0" fontAlgn="base" hangingPunct="0">
              <a:spcBef>
                <a:spcPct val="0"/>
              </a:spcBef>
              <a:spcAft>
                <a:spcPct val="0"/>
              </a:spcAft>
              <a:defRPr sz="8400">
                <a:solidFill>
                  <a:schemeClr val="tx1"/>
                </a:solidFill>
                <a:latin typeface="Arial" panose="020B0604020202020204" pitchFamily="34" charset="0"/>
              </a:defRPr>
            </a:lvl6pPr>
            <a:lvl7pPr marL="2971800" indent="-228600" eaLnBrk="0" fontAlgn="base" hangingPunct="0">
              <a:spcBef>
                <a:spcPct val="0"/>
              </a:spcBef>
              <a:spcAft>
                <a:spcPct val="0"/>
              </a:spcAft>
              <a:defRPr sz="8400">
                <a:solidFill>
                  <a:schemeClr val="tx1"/>
                </a:solidFill>
                <a:latin typeface="Arial" panose="020B0604020202020204" pitchFamily="34" charset="0"/>
              </a:defRPr>
            </a:lvl7pPr>
            <a:lvl8pPr marL="3429000" indent="-228600" eaLnBrk="0" fontAlgn="base" hangingPunct="0">
              <a:spcBef>
                <a:spcPct val="0"/>
              </a:spcBef>
              <a:spcAft>
                <a:spcPct val="0"/>
              </a:spcAft>
              <a:defRPr sz="8400">
                <a:solidFill>
                  <a:schemeClr val="tx1"/>
                </a:solidFill>
                <a:latin typeface="Arial" panose="020B0604020202020204" pitchFamily="34" charset="0"/>
              </a:defRPr>
            </a:lvl8pPr>
            <a:lvl9pPr marL="3886200" indent="-228600" eaLnBrk="0" fontAlgn="base" hangingPunct="0">
              <a:spcBef>
                <a:spcPct val="0"/>
              </a:spcBef>
              <a:spcAft>
                <a:spcPct val="0"/>
              </a:spcAft>
              <a:defRPr sz="8400">
                <a:solidFill>
                  <a:schemeClr val="tx1"/>
                </a:solidFill>
                <a:latin typeface="Arial" panose="020B0604020202020204" pitchFamily="34" charset="0"/>
              </a:defRPr>
            </a:lvl9pPr>
          </a:lstStyle>
          <a:p>
            <a:pPr>
              <a:defRPr/>
            </a:pPr>
            <a:endParaRPr lang="en-US" altLang="zh-CN" sz="7700"/>
          </a:p>
        </p:txBody>
      </p:sp>
      <p:sp>
        <p:nvSpPr>
          <p:cNvPr id="9" name="Rectangle 9">
            <a:extLst>
              <a:ext uri="{FF2B5EF4-FFF2-40B4-BE49-F238E27FC236}">
                <a16:creationId xmlns:a16="http://schemas.microsoft.com/office/drawing/2014/main" id="{9D5710F1-A79A-8AB1-71DF-0217A3DC850D}"/>
              </a:ext>
            </a:extLst>
          </p:cNvPr>
          <p:cNvSpPr>
            <a:spLocks noChangeArrowheads="1"/>
          </p:cNvSpPr>
          <p:nvPr/>
        </p:nvSpPr>
        <p:spPr bwMode="auto">
          <a:xfrm>
            <a:off x="0" y="6243638"/>
            <a:ext cx="30238700" cy="196850"/>
          </a:xfrm>
          <a:prstGeom prst="rect">
            <a:avLst/>
          </a:prstGeom>
          <a:solidFill>
            <a:schemeClr val="accent5">
              <a:lumMod val="50000"/>
            </a:schemeClr>
          </a:solidFill>
          <a:ln w="152400">
            <a:noFill/>
            <a:miter lim="800000"/>
            <a:headEnd/>
            <a:tailEnd/>
          </a:ln>
          <a:effectLst/>
        </p:spPr>
        <p:txBody>
          <a:bodyPr wrap="none" lIns="86746" tIns="43372" rIns="86746" bIns="43372" anchor="ctr"/>
          <a:lstStyle>
            <a:lvl1pPr>
              <a:defRPr sz="8400">
                <a:solidFill>
                  <a:schemeClr val="tx1"/>
                </a:solidFill>
                <a:latin typeface="Arial" panose="020B0604020202020204" pitchFamily="34" charset="0"/>
              </a:defRPr>
            </a:lvl1pPr>
            <a:lvl2pPr marL="742950" indent="-285750">
              <a:defRPr sz="8400">
                <a:solidFill>
                  <a:schemeClr val="tx1"/>
                </a:solidFill>
                <a:latin typeface="Arial" panose="020B0604020202020204" pitchFamily="34" charset="0"/>
              </a:defRPr>
            </a:lvl2pPr>
            <a:lvl3pPr marL="1143000" indent="-228600">
              <a:defRPr sz="8400">
                <a:solidFill>
                  <a:schemeClr val="tx1"/>
                </a:solidFill>
                <a:latin typeface="Arial" panose="020B0604020202020204" pitchFamily="34" charset="0"/>
              </a:defRPr>
            </a:lvl3pPr>
            <a:lvl4pPr marL="1600200" indent="-228600">
              <a:defRPr sz="8400">
                <a:solidFill>
                  <a:schemeClr val="tx1"/>
                </a:solidFill>
                <a:latin typeface="Arial" panose="020B0604020202020204" pitchFamily="34" charset="0"/>
              </a:defRPr>
            </a:lvl4pPr>
            <a:lvl5pPr marL="2057400" indent="-228600">
              <a:defRPr sz="8400">
                <a:solidFill>
                  <a:schemeClr val="tx1"/>
                </a:solidFill>
                <a:latin typeface="Arial" panose="020B0604020202020204" pitchFamily="34" charset="0"/>
              </a:defRPr>
            </a:lvl5pPr>
            <a:lvl6pPr marL="2514600" indent="-228600" eaLnBrk="0" fontAlgn="base" hangingPunct="0">
              <a:spcBef>
                <a:spcPct val="0"/>
              </a:spcBef>
              <a:spcAft>
                <a:spcPct val="0"/>
              </a:spcAft>
              <a:defRPr sz="8400">
                <a:solidFill>
                  <a:schemeClr val="tx1"/>
                </a:solidFill>
                <a:latin typeface="Arial" panose="020B0604020202020204" pitchFamily="34" charset="0"/>
              </a:defRPr>
            </a:lvl6pPr>
            <a:lvl7pPr marL="2971800" indent="-228600" eaLnBrk="0" fontAlgn="base" hangingPunct="0">
              <a:spcBef>
                <a:spcPct val="0"/>
              </a:spcBef>
              <a:spcAft>
                <a:spcPct val="0"/>
              </a:spcAft>
              <a:defRPr sz="8400">
                <a:solidFill>
                  <a:schemeClr val="tx1"/>
                </a:solidFill>
                <a:latin typeface="Arial" panose="020B0604020202020204" pitchFamily="34" charset="0"/>
              </a:defRPr>
            </a:lvl7pPr>
            <a:lvl8pPr marL="3429000" indent="-228600" eaLnBrk="0" fontAlgn="base" hangingPunct="0">
              <a:spcBef>
                <a:spcPct val="0"/>
              </a:spcBef>
              <a:spcAft>
                <a:spcPct val="0"/>
              </a:spcAft>
              <a:defRPr sz="8400">
                <a:solidFill>
                  <a:schemeClr val="tx1"/>
                </a:solidFill>
                <a:latin typeface="Arial" panose="020B0604020202020204" pitchFamily="34" charset="0"/>
              </a:defRPr>
            </a:lvl8pPr>
            <a:lvl9pPr marL="3886200" indent="-228600" eaLnBrk="0" fontAlgn="base" hangingPunct="0">
              <a:spcBef>
                <a:spcPct val="0"/>
              </a:spcBef>
              <a:spcAft>
                <a:spcPct val="0"/>
              </a:spcAft>
              <a:defRPr sz="8400">
                <a:solidFill>
                  <a:schemeClr val="tx1"/>
                </a:solidFill>
                <a:latin typeface="Arial" panose="020B0604020202020204" pitchFamily="34" charset="0"/>
              </a:defRPr>
            </a:lvl9pPr>
          </a:lstStyle>
          <a:p>
            <a:pPr>
              <a:defRPr/>
            </a:pPr>
            <a:endParaRPr lang="en-US" altLang="zh-CN" sz="7700"/>
          </a:p>
        </p:txBody>
      </p:sp>
      <p:sp>
        <p:nvSpPr>
          <p:cNvPr id="16" name="Rectangle 33">
            <a:extLst>
              <a:ext uri="{FF2B5EF4-FFF2-40B4-BE49-F238E27FC236}">
                <a16:creationId xmlns:a16="http://schemas.microsoft.com/office/drawing/2014/main" id="{AC184A26-44F3-D8EB-A62E-92EE4EABABCE}"/>
              </a:ext>
            </a:extLst>
          </p:cNvPr>
          <p:cNvSpPr>
            <a:spLocks noChangeArrowheads="1"/>
          </p:cNvSpPr>
          <p:nvPr/>
        </p:nvSpPr>
        <p:spPr bwMode="auto">
          <a:xfrm>
            <a:off x="635000" y="6823075"/>
            <a:ext cx="14274800" cy="34748788"/>
          </a:xfrm>
          <a:prstGeom prst="roundRect">
            <a:avLst>
              <a:gd name="adj" fmla="val 4092"/>
            </a:avLst>
          </a:prstGeom>
          <a:gradFill flip="none" rotWithShape="1">
            <a:gsLst>
              <a:gs pos="0">
                <a:schemeClr val="accent1">
                  <a:tint val="66000"/>
                  <a:satMod val="160000"/>
                </a:schemeClr>
              </a:gs>
              <a:gs pos="0">
                <a:srgbClr val="CDD2DE"/>
              </a:gs>
              <a:gs pos="100000">
                <a:srgbClr val="F3F5FA"/>
              </a:gs>
            </a:gsLst>
            <a:lin ang="16200000" scaled="1"/>
            <a:tileRect/>
          </a:gradFill>
          <a:ln w="9525">
            <a:solidFill>
              <a:schemeClr val="tx2"/>
            </a:solidFill>
            <a:miter lim="800000"/>
            <a:headEnd/>
            <a:tailEnd/>
          </a:ln>
          <a:effectLst/>
        </p:spPr>
        <p:txBody>
          <a:bodyPr wrap="none" lIns="86746" tIns="43372" rIns="86746" bIns="43372" anchor="ctr"/>
          <a:lstStyle>
            <a:lvl1pPr>
              <a:defRPr sz="8400">
                <a:solidFill>
                  <a:schemeClr val="tx1"/>
                </a:solidFill>
                <a:latin typeface="Arial" panose="020B0604020202020204" pitchFamily="34" charset="0"/>
              </a:defRPr>
            </a:lvl1pPr>
            <a:lvl2pPr marL="742950" indent="-285750">
              <a:defRPr sz="8400">
                <a:solidFill>
                  <a:schemeClr val="tx1"/>
                </a:solidFill>
                <a:latin typeface="Arial" panose="020B0604020202020204" pitchFamily="34" charset="0"/>
              </a:defRPr>
            </a:lvl2pPr>
            <a:lvl3pPr marL="1143000" indent="-228600">
              <a:defRPr sz="8400">
                <a:solidFill>
                  <a:schemeClr val="tx1"/>
                </a:solidFill>
                <a:latin typeface="Arial" panose="020B0604020202020204" pitchFamily="34" charset="0"/>
              </a:defRPr>
            </a:lvl3pPr>
            <a:lvl4pPr marL="1600200" indent="-228600">
              <a:defRPr sz="8400">
                <a:solidFill>
                  <a:schemeClr val="tx1"/>
                </a:solidFill>
                <a:latin typeface="Arial" panose="020B0604020202020204" pitchFamily="34" charset="0"/>
              </a:defRPr>
            </a:lvl4pPr>
            <a:lvl5pPr marL="2057400" indent="-228600">
              <a:defRPr sz="8400">
                <a:solidFill>
                  <a:schemeClr val="tx1"/>
                </a:solidFill>
                <a:latin typeface="Arial" panose="020B0604020202020204" pitchFamily="34" charset="0"/>
              </a:defRPr>
            </a:lvl5pPr>
            <a:lvl6pPr marL="2514600" indent="-228600" eaLnBrk="0" fontAlgn="base" hangingPunct="0">
              <a:spcBef>
                <a:spcPct val="0"/>
              </a:spcBef>
              <a:spcAft>
                <a:spcPct val="0"/>
              </a:spcAft>
              <a:defRPr sz="8400">
                <a:solidFill>
                  <a:schemeClr val="tx1"/>
                </a:solidFill>
                <a:latin typeface="Arial" panose="020B0604020202020204" pitchFamily="34" charset="0"/>
              </a:defRPr>
            </a:lvl6pPr>
            <a:lvl7pPr marL="2971800" indent="-228600" eaLnBrk="0" fontAlgn="base" hangingPunct="0">
              <a:spcBef>
                <a:spcPct val="0"/>
              </a:spcBef>
              <a:spcAft>
                <a:spcPct val="0"/>
              </a:spcAft>
              <a:defRPr sz="8400">
                <a:solidFill>
                  <a:schemeClr val="tx1"/>
                </a:solidFill>
                <a:latin typeface="Arial" panose="020B0604020202020204" pitchFamily="34" charset="0"/>
              </a:defRPr>
            </a:lvl7pPr>
            <a:lvl8pPr marL="3429000" indent="-228600" eaLnBrk="0" fontAlgn="base" hangingPunct="0">
              <a:spcBef>
                <a:spcPct val="0"/>
              </a:spcBef>
              <a:spcAft>
                <a:spcPct val="0"/>
              </a:spcAft>
              <a:defRPr sz="8400">
                <a:solidFill>
                  <a:schemeClr val="tx1"/>
                </a:solidFill>
                <a:latin typeface="Arial" panose="020B0604020202020204" pitchFamily="34" charset="0"/>
              </a:defRPr>
            </a:lvl8pPr>
            <a:lvl9pPr marL="3886200" indent="-228600" eaLnBrk="0" fontAlgn="base" hangingPunct="0">
              <a:spcBef>
                <a:spcPct val="0"/>
              </a:spcBef>
              <a:spcAft>
                <a:spcPct val="0"/>
              </a:spcAft>
              <a:defRPr sz="8400">
                <a:solidFill>
                  <a:schemeClr val="tx1"/>
                </a:solidFill>
                <a:latin typeface="Arial" panose="020B0604020202020204" pitchFamily="34" charset="0"/>
              </a:defRPr>
            </a:lvl9pPr>
          </a:lstStyle>
          <a:p>
            <a:pPr>
              <a:defRPr/>
            </a:pPr>
            <a:endParaRPr lang="en-US" altLang="zh-CN" sz="7700"/>
          </a:p>
        </p:txBody>
      </p:sp>
      <p:sp>
        <p:nvSpPr>
          <p:cNvPr id="21" name="Rectangle 33">
            <a:extLst>
              <a:ext uri="{FF2B5EF4-FFF2-40B4-BE49-F238E27FC236}">
                <a16:creationId xmlns:a16="http://schemas.microsoft.com/office/drawing/2014/main" id="{1FDB6D71-DE58-A15E-163D-605944610DB2}"/>
              </a:ext>
            </a:extLst>
          </p:cNvPr>
          <p:cNvSpPr>
            <a:spLocks noChangeArrowheads="1"/>
          </p:cNvSpPr>
          <p:nvPr userDrawn="1"/>
        </p:nvSpPr>
        <p:spPr bwMode="auto">
          <a:xfrm>
            <a:off x="15332075" y="6823075"/>
            <a:ext cx="14274800" cy="34748788"/>
          </a:xfrm>
          <a:prstGeom prst="roundRect">
            <a:avLst>
              <a:gd name="adj" fmla="val 4092"/>
            </a:avLst>
          </a:prstGeom>
          <a:gradFill>
            <a:gsLst>
              <a:gs pos="0">
                <a:schemeClr val="accent1">
                  <a:tint val="66000"/>
                  <a:satMod val="160000"/>
                </a:schemeClr>
              </a:gs>
              <a:gs pos="0">
                <a:srgbClr val="CDD2DE"/>
              </a:gs>
              <a:gs pos="100000">
                <a:srgbClr val="F3F5FA"/>
              </a:gs>
            </a:gsLst>
            <a:lin ang="16200000" scaled="1"/>
          </a:gradFill>
          <a:ln w="9525">
            <a:solidFill>
              <a:schemeClr val="tx2"/>
            </a:solidFill>
            <a:miter lim="800000"/>
            <a:headEnd/>
            <a:tailEnd/>
          </a:ln>
          <a:effectLst/>
        </p:spPr>
        <p:txBody>
          <a:bodyPr wrap="none" lIns="86746" tIns="43372" rIns="86746" bIns="43372" anchor="ctr"/>
          <a:lstStyle>
            <a:lvl1pPr>
              <a:defRPr sz="8400">
                <a:solidFill>
                  <a:schemeClr val="tx1"/>
                </a:solidFill>
                <a:latin typeface="Arial" panose="020B0604020202020204" pitchFamily="34" charset="0"/>
              </a:defRPr>
            </a:lvl1pPr>
            <a:lvl2pPr marL="742950" indent="-285750">
              <a:defRPr sz="8400">
                <a:solidFill>
                  <a:schemeClr val="tx1"/>
                </a:solidFill>
                <a:latin typeface="Arial" panose="020B0604020202020204" pitchFamily="34" charset="0"/>
              </a:defRPr>
            </a:lvl2pPr>
            <a:lvl3pPr marL="1143000" indent="-228600">
              <a:defRPr sz="8400">
                <a:solidFill>
                  <a:schemeClr val="tx1"/>
                </a:solidFill>
                <a:latin typeface="Arial" panose="020B0604020202020204" pitchFamily="34" charset="0"/>
              </a:defRPr>
            </a:lvl3pPr>
            <a:lvl4pPr marL="1600200" indent="-228600">
              <a:defRPr sz="8400">
                <a:solidFill>
                  <a:schemeClr val="tx1"/>
                </a:solidFill>
                <a:latin typeface="Arial" panose="020B0604020202020204" pitchFamily="34" charset="0"/>
              </a:defRPr>
            </a:lvl4pPr>
            <a:lvl5pPr marL="2057400" indent="-228600">
              <a:defRPr sz="8400">
                <a:solidFill>
                  <a:schemeClr val="tx1"/>
                </a:solidFill>
                <a:latin typeface="Arial" panose="020B0604020202020204" pitchFamily="34" charset="0"/>
              </a:defRPr>
            </a:lvl5pPr>
            <a:lvl6pPr marL="2514600" indent="-228600" eaLnBrk="0" fontAlgn="base" hangingPunct="0">
              <a:spcBef>
                <a:spcPct val="0"/>
              </a:spcBef>
              <a:spcAft>
                <a:spcPct val="0"/>
              </a:spcAft>
              <a:defRPr sz="8400">
                <a:solidFill>
                  <a:schemeClr val="tx1"/>
                </a:solidFill>
                <a:latin typeface="Arial" panose="020B0604020202020204" pitchFamily="34" charset="0"/>
              </a:defRPr>
            </a:lvl6pPr>
            <a:lvl7pPr marL="2971800" indent="-228600" eaLnBrk="0" fontAlgn="base" hangingPunct="0">
              <a:spcBef>
                <a:spcPct val="0"/>
              </a:spcBef>
              <a:spcAft>
                <a:spcPct val="0"/>
              </a:spcAft>
              <a:defRPr sz="8400">
                <a:solidFill>
                  <a:schemeClr val="tx1"/>
                </a:solidFill>
                <a:latin typeface="Arial" panose="020B0604020202020204" pitchFamily="34" charset="0"/>
              </a:defRPr>
            </a:lvl7pPr>
            <a:lvl8pPr marL="3429000" indent="-228600" eaLnBrk="0" fontAlgn="base" hangingPunct="0">
              <a:spcBef>
                <a:spcPct val="0"/>
              </a:spcBef>
              <a:spcAft>
                <a:spcPct val="0"/>
              </a:spcAft>
              <a:defRPr sz="8400">
                <a:solidFill>
                  <a:schemeClr val="tx1"/>
                </a:solidFill>
                <a:latin typeface="Arial" panose="020B0604020202020204" pitchFamily="34" charset="0"/>
              </a:defRPr>
            </a:lvl8pPr>
            <a:lvl9pPr marL="3886200" indent="-228600" eaLnBrk="0" fontAlgn="base" hangingPunct="0">
              <a:spcBef>
                <a:spcPct val="0"/>
              </a:spcBef>
              <a:spcAft>
                <a:spcPct val="0"/>
              </a:spcAft>
              <a:defRPr sz="8400">
                <a:solidFill>
                  <a:schemeClr val="tx1"/>
                </a:solidFill>
                <a:latin typeface="Arial" panose="020B0604020202020204" pitchFamily="34" charset="0"/>
              </a:defRPr>
            </a:lvl9pPr>
          </a:lstStyle>
          <a:p>
            <a:pPr>
              <a:defRPr/>
            </a:pPr>
            <a:endParaRPr lang="en-US" altLang="zh-CN" sz="7700"/>
          </a:p>
        </p:txBody>
      </p:sp>
      <p:sp>
        <p:nvSpPr>
          <p:cNvPr id="36" name="Text Box 14">
            <a:extLst>
              <a:ext uri="{FF2B5EF4-FFF2-40B4-BE49-F238E27FC236}">
                <a16:creationId xmlns:a16="http://schemas.microsoft.com/office/drawing/2014/main" id="{892AB513-5F92-36F7-71A0-6BD4AF046BE0}"/>
              </a:ext>
            </a:extLst>
          </p:cNvPr>
          <p:cNvSpPr txBox="1">
            <a:spLocks noChangeArrowheads="1"/>
          </p:cNvSpPr>
          <p:nvPr userDrawn="1"/>
        </p:nvSpPr>
        <p:spPr bwMode="auto">
          <a:xfrm>
            <a:off x="1501775" y="41895713"/>
            <a:ext cx="2903538" cy="334962"/>
          </a:xfrm>
          <a:prstGeom prst="rect">
            <a:avLst/>
          </a:prstGeom>
          <a:noFill/>
          <a:ln w="9525">
            <a:noFill/>
            <a:miter lim="800000"/>
            <a:headEnd/>
            <a:tailEnd/>
          </a:ln>
          <a:effectLst/>
        </p:spPr>
        <p:txBody>
          <a:bodyPr lIns="86582" tIns="43283" rIns="86582" bIns="43283">
            <a:spAutoFit/>
          </a:bodyPr>
          <a:lstStyle/>
          <a:p>
            <a:pPr>
              <a:lnSpc>
                <a:spcPct val="65000"/>
              </a:lnSpc>
              <a:spcBef>
                <a:spcPct val="50000"/>
              </a:spcBef>
              <a:defRPr/>
            </a:pPr>
            <a:r>
              <a:rPr lang="en-US" sz="647" b="1" dirty="0">
                <a:solidFill>
                  <a:schemeClr val="bg1">
                    <a:lumMod val="75000"/>
                  </a:schemeClr>
                </a:solidFill>
                <a:latin typeface="Arial" charset="0"/>
              </a:rPr>
              <a:t>RESEARCH POSTER PRESENTATION DESIGN © 2015</a:t>
            </a:r>
          </a:p>
          <a:p>
            <a:pPr>
              <a:lnSpc>
                <a:spcPct val="65000"/>
              </a:lnSpc>
              <a:spcBef>
                <a:spcPct val="50000"/>
              </a:spcBef>
              <a:defRPr/>
            </a:pPr>
            <a:r>
              <a:rPr lang="en-US" sz="1016" b="1" dirty="0">
                <a:solidFill>
                  <a:schemeClr val="bg1">
                    <a:lumMod val="75000"/>
                  </a:schemeClr>
                </a:solidFill>
                <a:latin typeface="Arial" charset="0"/>
              </a:rPr>
              <a:t>www.PosterPresentations.com</a:t>
            </a: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ctr" defTabSz="4162425" rtl="0" eaLnBrk="0" fontAlgn="base" hangingPunct="0">
        <a:spcBef>
          <a:spcPct val="0"/>
        </a:spcBef>
        <a:spcAft>
          <a:spcPct val="0"/>
        </a:spcAft>
        <a:defRPr sz="8300" kern="1200">
          <a:solidFill>
            <a:schemeClr val="bg1"/>
          </a:solidFill>
          <a:latin typeface="Trebuchet MS" pitchFamily="34" charset="0"/>
          <a:ea typeface="+mj-ea"/>
          <a:cs typeface="+mj-cs"/>
        </a:defRPr>
      </a:lvl1pPr>
      <a:lvl2pPr algn="ctr" defTabSz="4162425" rtl="0" eaLnBrk="0" fontAlgn="base" hangingPunct="0">
        <a:spcBef>
          <a:spcPct val="0"/>
        </a:spcBef>
        <a:spcAft>
          <a:spcPct val="0"/>
        </a:spcAft>
        <a:defRPr sz="8300">
          <a:solidFill>
            <a:schemeClr val="bg1"/>
          </a:solidFill>
          <a:latin typeface="Trebuchet MS" panose="020B0603020202020204" pitchFamily="34" charset="0"/>
        </a:defRPr>
      </a:lvl2pPr>
      <a:lvl3pPr algn="ctr" defTabSz="4162425" rtl="0" eaLnBrk="0" fontAlgn="base" hangingPunct="0">
        <a:spcBef>
          <a:spcPct val="0"/>
        </a:spcBef>
        <a:spcAft>
          <a:spcPct val="0"/>
        </a:spcAft>
        <a:defRPr sz="8300">
          <a:solidFill>
            <a:schemeClr val="bg1"/>
          </a:solidFill>
          <a:latin typeface="Trebuchet MS" panose="020B0603020202020204" pitchFamily="34" charset="0"/>
        </a:defRPr>
      </a:lvl3pPr>
      <a:lvl4pPr algn="ctr" defTabSz="4162425" rtl="0" eaLnBrk="0" fontAlgn="base" hangingPunct="0">
        <a:spcBef>
          <a:spcPct val="0"/>
        </a:spcBef>
        <a:spcAft>
          <a:spcPct val="0"/>
        </a:spcAft>
        <a:defRPr sz="8300">
          <a:solidFill>
            <a:schemeClr val="bg1"/>
          </a:solidFill>
          <a:latin typeface="Trebuchet MS" panose="020B0603020202020204" pitchFamily="34" charset="0"/>
        </a:defRPr>
      </a:lvl4pPr>
      <a:lvl5pPr algn="ctr" defTabSz="4162425" rtl="0" eaLnBrk="0" fontAlgn="base" hangingPunct="0">
        <a:spcBef>
          <a:spcPct val="0"/>
        </a:spcBef>
        <a:spcAft>
          <a:spcPct val="0"/>
        </a:spcAft>
        <a:defRPr sz="8300">
          <a:solidFill>
            <a:schemeClr val="bg1"/>
          </a:solidFill>
          <a:latin typeface="Trebuchet MS" panose="020B0603020202020204" pitchFamily="34" charset="0"/>
        </a:defRPr>
      </a:lvl5pPr>
      <a:lvl6pPr marL="457200" algn="ctr" defTabSz="4162425" rtl="0" fontAlgn="base">
        <a:spcBef>
          <a:spcPct val="0"/>
        </a:spcBef>
        <a:spcAft>
          <a:spcPct val="0"/>
        </a:spcAft>
        <a:defRPr sz="8300">
          <a:solidFill>
            <a:schemeClr val="bg1"/>
          </a:solidFill>
          <a:latin typeface="Trebuchet MS" panose="020B0603020202020204" pitchFamily="34" charset="0"/>
        </a:defRPr>
      </a:lvl6pPr>
      <a:lvl7pPr marL="914400" algn="ctr" defTabSz="4162425" rtl="0" fontAlgn="base">
        <a:spcBef>
          <a:spcPct val="0"/>
        </a:spcBef>
        <a:spcAft>
          <a:spcPct val="0"/>
        </a:spcAft>
        <a:defRPr sz="8300">
          <a:solidFill>
            <a:schemeClr val="bg1"/>
          </a:solidFill>
          <a:latin typeface="Trebuchet MS" panose="020B0603020202020204" pitchFamily="34" charset="0"/>
        </a:defRPr>
      </a:lvl7pPr>
      <a:lvl8pPr marL="1371600" algn="ctr" defTabSz="4162425" rtl="0" fontAlgn="base">
        <a:spcBef>
          <a:spcPct val="0"/>
        </a:spcBef>
        <a:spcAft>
          <a:spcPct val="0"/>
        </a:spcAft>
        <a:defRPr sz="8300">
          <a:solidFill>
            <a:schemeClr val="bg1"/>
          </a:solidFill>
          <a:latin typeface="Trebuchet MS" panose="020B0603020202020204" pitchFamily="34" charset="0"/>
        </a:defRPr>
      </a:lvl8pPr>
      <a:lvl9pPr marL="1828800" algn="ctr" defTabSz="4162425" rtl="0" fontAlgn="base">
        <a:spcBef>
          <a:spcPct val="0"/>
        </a:spcBef>
        <a:spcAft>
          <a:spcPct val="0"/>
        </a:spcAft>
        <a:defRPr sz="8300">
          <a:solidFill>
            <a:schemeClr val="bg1"/>
          </a:solidFill>
          <a:latin typeface="Trebuchet MS" panose="020B0603020202020204" pitchFamily="34" charset="0"/>
        </a:defRPr>
      </a:lvl9pPr>
    </p:titleStyle>
    <p:bodyStyle>
      <a:lvl1pPr marL="1560513" indent="-1560513" algn="l" defTabSz="4162425" rtl="0" eaLnBrk="0" fontAlgn="base" hangingPunct="0">
        <a:spcBef>
          <a:spcPct val="20000"/>
        </a:spcBef>
        <a:spcAft>
          <a:spcPct val="0"/>
        </a:spcAft>
        <a:buFont typeface="Arial" panose="020B0604020202020204" pitchFamily="34" charset="0"/>
        <a:buChar char="•"/>
        <a:defRPr sz="14500" kern="1200">
          <a:solidFill>
            <a:schemeClr val="tx1"/>
          </a:solidFill>
          <a:latin typeface="+mn-lt"/>
          <a:ea typeface="+mn-ea"/>
          <a:cs typeface="+mn-cs"/>
        </a:defRPr>
      </a:lvl1pPr>
      <a:lvl2pPr marL="3382963" indent="-1300163" algn="l" defTabSz="4162425" rtl="0" eaLnBrk="0" fontAlgn="base" hangingPunct="0">
        <a:spcBef>
          <a:spcPct val="20000"/>
        </a:spcBef>
        <a:spcAft>
          <a:spcPct val="0"/>
        </a:spcAft>
        <a:buFont typeface="Arial" panose="020B0604020202020204" pitchFamily="34" charset="0"/>
        <a:buChar char="–"/>
        <a:defRPr sz="12800" kern="1200">
          <a:solidFill>
            <a:schemeClr val="tx1"/>
          </a:solidFill>
          <a:latin typeface="+mn-lt"/>
          <a:ea typeface="+mn-ea"/>
          <a:cs typeface="+mn-cs"/>
        </a:defRPr>
      </a:lvl2pPr>
      <a:lvl3pPr marL="5203825" indent="-1039813" algn="l" defTabSz="4162425" rtl="0" eaLnBrk="0" fontAlgn="base" hangingPunct="0">
        <a:spcBef>
          <a:spcPct val="20000"/>
        </a:spcBef>
        <a:spcAft>
          <a:spcPct val="0"/>
        </a:spcAft>
        <a:buFont typeface="Arial" panose="020B0604020202020204" pitchFamily="34" charset="0"/>
        <a:buChar char="•"/>
        <a:defRPr sz="10900" kern="1200">
          <a:solidFill>
            <a:schemeClr val="tx1"/>
          </a:solidFill>
          <a:latin typeface="+mn-lt"/>
          <a:ea typeface="+mn-ea"/>
          <a:cs typeface="+mn-cs"/>
        </a:defRPr>
      </a:lvl3pPr>
      <a:lvl4pPr marL="7285038" indent="-1039813" algn="l" defTabSz="4162425" rtl="0" eaLnBrk="0" fontAlgn="base" hangingPunct="0">
        <a:spcBef>
          <a:spcPct val="20000"/>
        </a:spcBef>
        <a:spcAft>
          <a:spcPct val="0"/>
        </a:spcAft>
        <a:buFont typeface="Arial" panose="020B0604020202020204" pitchFamily="34" charset="0"/>
        <a:buChar char="–"/>
        <a:defRPr sz="9100" kern="1200">
          <a:solidFill>
            <a:schemeClr val="tx1"/>
          </a:solidFill>
          <a:latin typeface="+mn-lt"/>
          <a:ea typeface="+mn-ea"/>
          <a:cs typeface="+mn-cs"/>
        </a:defRPr>
      </a:lvl4pPr>
      <a:lvl5pPr marL="9367838" indent="-1039813" algn="l" defTabSz="4162425" rtl="0" eaLnBrk="0" fontAlgn="base" hangingPunct="0">
        <a:spcBef>
          <a:spcPct val="20000"/>
        </a:spcBef>
        <a:spcAft>
          <a:spcPct val="0"/>
        </a:spcAft>
        <a:buFont typeface="Arial" panose="020B0604020202020204" pitchFamily="34" charset="0"/>
        <a:buChar char="»"/>
        <a:defRPr sz="9100" kern="1200">
          <a:solidFill>
            <a:schemeClr val="tx1"/>
          </a:solidFill>
          <a:latin typeface="+mn-lt"/>
          <a:ea typeface="+mn-ea"/>
          <a:cs typeface="+mn-cs"/>
        </a:defRPr>
      </a:lvl5pPr>
      <a:lvl6pPr marL="11450194" indent="-1040928" algn="l" defTabSz="4163707" rtl="0" eaLnBrk="1" latinLnBrk="0" hangingPunct="1">
        <a:spcBef>
          <a:spcPct val="20000"/>
        </a:spcBef>
        <a:buFont typeface="Arial" pitchFamily="34" charset="0"/>
        <a:buChar char="•"/>
        <a:defRPr sz="9145" kern="1200">
          <a:solidFill>
            <a:schemeClr val="tx1"/>
          </a:solidFill>
          <a:latin typeface="+mn-lt"/>
          <a:ea typeface="+mn-ea"/>
          <a:cs typeface="+mn-cs"/>
        </a:defRPr>
      </a:lvl6pPr>
      <a:lvl7pPr marL="13532046" indent="-1040928" algn="l" defTabSz="4163707" rtl="0" eaLnBrk="1" latinLnBrk="0" hangingPunct="1">
        <a:spcBef>
          <a:spcPct val="20000"/>
        </a:spcBef>
        <a:buFont typeface="Arial" pitchFamily="34" charset="0"/>
        <a:buChar char="•"/>
        <a:defRPr sz="9145" kern="1200">
          <a:solidFill>
            <a:schemeClr val="tx1"/>
          </a:solidFill>
          <a:latin typeface="+mn-lt"/>
          <a:ea typeface="+mn-ea"/>
          <a:cs typeface="+mn-cs"/>
        </a:defRPr>
      </a:lvl7pPr>
      <a:lvl8pPr marL="15613901" indent="-1040928" algn="l" defTabSz="4163707" rtl="0" eaLnBrk="1" latinLnBrk="0" hangingPunct="1">
        <a:spcBef>
          <a:spcPct val="20000"/>
        </a:spcBef>
        <a:buFont typeface="Arial" pitchFamily="34" charset="0"/>
        <a:buChar char="•"/>
        <a:defRPr sz="9145" kern="1200">
          <a:solidFill>
            <a:schemeClr val="tx1"/>
          </a:solidFill>
          <a:latin typeface="+mn-lt"/>
          <a:ea typeface="+mn-ea"/>
          <a:cs typeface="+mn-cs"/>
        </a:defRPr>
      </a:lvl8pPr>
      <a:lvl9pPr marL="17695754" indent="-1040928" algn="l" defTabSz="4163707" rtl="0" eaLnBrk="1" latinLnBrk="0" hangingPunct="1">
        <a:spcBef>
          <a:spcPct val="20000"/>
        </a:spcBef>
        <a:buFont typeface="Arial" pitchFamily="34" charset="0"/>
        <a:buChar char="•"/>
        <a:defRPr sz="9145" kern="1200">
          <a:solidFill>
            <a:schemeClr val="tx1"/>
          </a:solidFill>
          <a:latin typeface="+mn-lt"/>
          <a:ea typeface="+mn-ea"/>
          <a:cs typeface="+mn-cs"/>
        </a:defRPr>
      </a:lvl9pPr>
    </p:bodyStyle>
    <p:otherStyle>
      <a:defPPr>
        <a:defRPr lang="en-US"/>
      </a:defPPr>
      <a:lvl1pPr marL="0" algn="l" defTabSz="4163707" rtl="0" eaLnBrk="1" latinLnBrk="0" hangingPunct="1">
        <a:defRPr sz="8221" kern="1200">
          <a:solidFill>
            <a:schemeClr val="tx1"/>
          </a:solidFill>
          <a:latin typeface="+mn-lt"/>
          <a:ea typeface="+mn-ea"/>
          <a:cs typeface="+mn-cs"/>
        </a:defRPr>
      </a:lvl1pPr>
      <a:lvl2pPr marL="2081854" algn="l" defTabSz="4163707" rtl="0" eaLnBrk="1" latinLnBrk="0" hangingPunct="1">
        <a:defRPr sz="8221" kern="1200">
          <a:solidFill>
            <a:schemeClr val="tx1"/>
          </a:solidFill>
          <a:latin typeface="+mn-lt"/>
          <a:ea typeface="+mn-ea"/>
          <a:cs typeface="+mn-cs"/>
        </a:defRPr>
      </a:lvl2pPr>
      <a:lvl3pPr marL="4163707" algn="l" defTabSz="4163707" rtl="0" eaLnBrk="1" latinLnBrk="0" hangingPunct="1">
        <a:defRPr sz="8221" kern="1200">
          <a:solidFill>
            <a:schemeClr val="tx1"/>
          </a:solidFill>
          <a:latin typeface="+mn-lt"/>
          <a:ea typeface="+mn-ea"/>
          <a:cs typeface="+mn-cs"/>
        </a:defRPr>
      </a:lvl3pPr>
      <a:lvl4pPr marL="6245560" algn="l" defTabSz="4163707" rtl="0" eaLnBrk="1" latinLnBrk="0" hangingPunct="1">
        <a:defRPr sz="8221" kern="1200">
          <a:solidFill>
            <a:schemeClr val="tx1"/>
          </a:solidFill>
          <a:latin typeface="+mn-lt"/>
          <a:ea typeface="+mn-ea"/>
          <a:cs typeface="+mn-cs"/>
        </a:defRPr>
      </a:lvl4pPr>
      <a:lvl5pPr marL="8327413" algn="l" defTabSz="4163707" rtl="0" eaLnBrk="1" latinLnBrk="0" hangingPunct="1">
        <a:defRPr sz="8221" kern="1200">
          <a:solidFill>
            <a:schemeClr val="tx1"/>
          </a:solidFill>
          <a:latin typeface="+mn-lt"/>
          <a:ea typeface="+mn-ea"/>
          <a:cs typeface="+mn-cs"/>
        </a:defRPr>
      </a:lvl5pPr>
      <a:lvl6pPr marL="10409268" algn="l" defTabSz="4163707" rtl="0" eaLnBrk="1" latinLnBrk="0" hangingPunct="1">
        <a:defRPr sz="8221" kern="1200">
          <a:solidFill>
            <a:schemeClr val="tx1"/>
          </a:solidFill>
          <a:latin typeface="+mn-lt"/>
          <a:ea typeface="+mn-ea"/>
          <a:cs typeface="+mn-cs"/>
        </a:defRPr>
      </a:lvl6pPr>
      <a:lvl7pPr marL="12491122" algn="l" defTabSz="4163707" rtl="0" eaLnBrk="1" latinLnBrk="0" hangingPunct="1">
        <a:defRPr sz="8221" kern="1200">
          <a:solidFill>
            <a:schemeClr val="tx1"/>
          </a:solidFill>
          <a:latin typeface="+mn-lt"/>
          <a:ea typeface="+mn-ea"/>
          <a:cs typeface="+mn-cs"/>
        </a:defRPr>
      </a:lvl7pPr>
      <a:lvl8pPr marL="14572975" algn="l" defTabSz="4163707" rtl="0" eaLnBrk="1" latinLnBrk="0" hangingPunct="1">
        <a:defRPr sz="8221" kern="1200">
          <a:solidFill>
            <a:schemeClr val="tx1"/>
          </a:solidFill>
          <a:latin typeface="+mn-lt"/>
          <a:ea typeface="+mn-ea"/>
          <a:cs typeface="+mn-cs"/>
        </a:defRPr>
      </a:lvl8pPr>
      <a:lvl9pPr marL="16654829" algn="l" defTabSz="4163707" rtl="0" eaLnBrk="1" latinLnBrk="0" hangingPunct="1">
        <a:defRPr sz="822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0">
          <a:gsLst>
            <a:gs pos="0">
              <a:srgbClr val="2D4072"/>
            </a:gs>
            <a:gs pos="50000">
              <a:srgbClr val="ABB9DE"/>
            </a:gs>
            <a:gs pos="100000">
              <a:srgbClr val="E3E8F4"/>
            </a:gs>
          </a:gsLst>
          <a:lin ang="16200000" scaled="1"/>
        </a:gradFill>
        <a:effectLst/>
      </p:bgPr>
    </p:bg>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740C0B4-2980-DD71-A5F3-3B9A80A655A2}"/>
              </a:ext>
            </a:extLst>
          </p:cNvPr>
          <p:cNvSpPr>
            <a:spLocks noGrp="1"/>
          </p:cNvSpPr>
          <p:nvPr>
            <p:ph type="body" sz="quarter" idx="11"/>
          </p:nvPr>
        </p:nvSpPr>
        <p:spPr>
          <a:xfrm>
            <a:off x="635000" y="6945991"/>
            <a:ext cx="14271625" cy="1112984"/>
          </a:xfrm>
        </p:spPr>
        <p:txBody>
          <a:bodyPr/>
          <a:lstStyle/>
          <a:p>
            <a:pPr defTabSz="4163707" eaLnBrk="1" fontAlgn="auto" hangingPunct="1">
              <a:spcAft>
                <a:spcPts val="0"/>
              </a:spcAft>
              <a:defRPr/>
            </a:pPr>
            <a:r>
              <a:rPr lang="en-US" altLang="zh-CN" sz="6000" dirty="0"/>
              <a:t>Abstract</a:t>
            </a:r>
            <a:endParaRPr lang="zh-CN" altLang="en-US" sz="6000" dirty="0"/>
          </a:p>
        </p:txBody>
      </p:sp>
      <p:sp>
        <p:nvSpPr>
          <p:cNvPr id="6" name="文本占位符 5">
            <a:extLst>
              <a:ext uri="{FF2B5EF4-FFF2-40B4-BE49-F238E27FC236}">
                <a16:creationId xmlns:a16="http://schemas.microsoft.com/office/drawing/2014/main" id="{CEFF3096-671C-0462-C3E9-696EDD7F3EBA}"/>
              </a:ext>
            </a:extLst>
          </p:cNvPr>
          <p:cNvSpPr>
            <a:spLocks noGrp="1"/>
          </p:cNvSpPr>
          <p:nvPr>
            <p:ph type="body" sz="quarter" idx="27"/>
          </p:nvPr>
        </p:nvSpPr>
        <p:spPr>
          <a:xfrm>
            <a:off x="15330453" y="7063030"/>
            <a:ext cx="14266863" cy="1112837"/>
          </a:xfrm>
        </p:spPr>
        <p:txBody>
          <a:bodyPr/>
          <a:lstStyle/>
          <a:p>
            <a:pPr defTabSz="4163707" eaLnBrk="1" fontAlgn="auto" hangingPunct="1">
              <a:spcAft>
                <a:spcPts val="0"/>
              </a:spcAft>
              <a:defRPr/>
            </a:pPr>
            <a:r>
              <a:rPr lang="en-US" altLang="zh-CN" sz="6000" dirty="0"/>
              <a:t>Results/Application</a:t>
            </a:r>
            <a:endParaRPr lang="zh-CN" altLang="en-US" sz="6000" dirty="0"/>
          </a:p>
        </p:txBody>
      </p:sp>
      <p:sp>
        <p:nvSpPr>
          <p:cNvPr id="8" name="文本占位符 7">
            <a:extLst>
              <a:ext uri="{FF2B5EF4-FFF2-40B4-BE49-F238E27FC236}">
                <a16:creationId xmlns:a16="http://schemas.microsoft.com/office/drawing/2014/main" id="{0F583103-7796-FF73-06DE-43A7AA7FFFFD}"/>
              </a:ext>
            </a:extLst>
          </p:cNvPr>
          <p:cNvSpPr>
            <a:spLocks noGrp="1"/>
          </p:cNvSpPr>
          <p:nvPr>
            <p:ph type="body" sz="quarter" idx="29"/>
          </p:nvPr>
        </p:nvSpPr>
        <p:spPr>
          <a:xfrm>
            <a:off x="15047913" y="28387435"/>
            <a:ext cx="14258925" cy="1111250"/>
          </a:xfrm>
        </p:spPr>
        <p:txBody>
          <a:bodyPr/>
          <a:lstStyle/>
          <a:p>
            <a:pPr defTabSz="4163707" eaLnBrk="1" fontAlgn="auto" hangingPunct="1">
              <a:spcAft>
                <a:spcPts val="0"/>
              </a:spcAft>
              <a:defRPr/>
            </a:pPr>
            <a:r>
              <a:rPr lang="en-US" altLang="zh-CN" sz="6000" dirty="0"/>
              <a:t>Discussion/Conclusion</a:t>
            </a:r>
            <a:endParaRPr lang="zh-CN" altLang="en-US" sz="6000" dirty="0"/>
          </a:p>
        </p:txBody>
      </p:sp>
      <p:sp>
        <p:nvSpPr>
          <p:cNvPr id="12" name="文本占位符 11">
            <a:extLst>
              <a:ext uri="{FF2B5EF4-FFF2-40B4-BE49-F238E27FC236}">
                <a16:creationId xmlns:a16="http://schemas.microsoft.com/office/drawing/2014/main" id="{C302942F-4372-BF99-C648-B1CE3B187CC2}"/>
              </a:ext>
            </a:extLst>
          </p:cNvPr>
          <p:cNvSpPr>
            <a:spLocks noGrp="1"/>
          </p:cNvSpPr>
          <p:nvPr>
            <p:ph type="body" sz="quarter" idx="151"/>
          </p:nvPr>
        </p:nvSpPr>
        <p:spPr>
          <a:xfrm>
            <a:off x="1044575" y="5116894"/>
            <a:ext cx="24715787" cy="1446213"/>
          </a:xfrm>
        </p:spPr>
        <p:txBody>
          <a:bodyPr>
            <a:normAutofit fontScale="92500"/>
          </a:bodyPr>
          <a:lstStyle/>
          <a:p>
            <a:pPr algn="l" defTabSz="4163707" eaLnBrk="1" fontAlgn="auto" hangingPunct="1">
              <a:spcAft>
                <a:spcPts val="0"/>
              </a:spcAft>
              <a:defRPr/>
            </a:pPr>
            <a:r>
              <a:rPr lang="en-US" altLang="zh-CN" sz="6300" dirty="0"/>
              <a:t>Student(s): 33 (Clement) Tong Yuk Chun                                        Project ID: P27</a:t>
            </a:r>
          </a:p>
        </p:txBody>
      </p:sp>
      <p:sp>
        <p:nvSpPr>
          <p:cNvPr id="13" name="文本占位符 12">
            <a:extLst>
              <a:ext uri="{FF2B5EF4-FFF2-40B4-BE49-F238E27FC236}">
                <a16:creationId xmlns:a16="http://schemas.microsoft.com/office/drawing/2014/main" id="{AFF4C244-5AAA-0CD7-E73E-1B9E726B9BC5}"/>
              </a:ext>
            </a:extLst>
          </p:cNvPr>
          <p:cNvSpPr>
            <a:spLocks noGrp="1"/>
          </p:cNvSpPr>
          <p:nvPr>
            <p:ph type="body" sz="quarter" idx="153"/>
          </p:nvPr>
        </p:nvSpPr>
        <p:spPr>
          <a:xfrm>
            <a:off x="3157503" y="3886550"/>
            <a:ext cx="24345900" cy="1387475"/>
          </a:xfrm>
        </p:spPr>
        <p:txBody>
          <a:bodyPr>
            <a:normAutofit fontScale="77500" lnSpcReduction="20000"/>
          </a:bodyPr>
          <a:lstStyle/>
          <a:p>
            <a:pPr defTabSz="4163707" eaLnBrk="1" fontAlgn="auto" hangingPunct="1">
              <a:spcAft>
                <a:spcPts val="0"/>
              </a:spcAft>
              <a:defRPr/>
            </a:pPr>
            <a:r>
              <a:rPr lang="en-US" altLang="zh-CN" dirty="0"/>
              <a:t>Safely Sail (AI)</a:t>
            </a:r>
            <a:endParaRPr lang="zh-CN" altLang="en-US" dirty="0"/>
          </a:p>
        </p:txBody>
      </p:sp>
      <p:sp>
        <p:nvSpPr>
          <p:cNvPr id="4105" name="Rectangle 4">
            <a:extLst>
              <a:ext uri="{FF2B5EF4-FFF2-40B4-BE49-F238E27FC236}">
                <a16:creationId xmlns:a16="http://schemas.microsoft.com/office/drawing/2014/main" id="{C458CA1F-8594-F50C-5401-47CD47426E91}"/>
              </a:ext>
            </a:extLst>
          </p:cNvPr>
          <p:cNvSpPr>
            <a:spLocks noChangeArrowheads="1"/>
          </p:cNvSpPr>
          <p:nvPr/>
        </p:nvSpPr>
        <p:spPr bwMode="auto">
          <a:xfrm>
            <a:off x="592138" y="21078825"/>
            <a:ext cx="28452762" cy="1173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17072" tIns="208538" rIns="417072" bIns="208538"/>
          <a:lstStyle>
            <a:lvl1pPr defTabSz="4170363">
              <a:defRPr sz="8400">
                <a:solidFill>
                  <a:schemeClr val="tx1"/>
                </a:solidFill>
                <a:latin typeface="Arial" panose="020B0604020202020204" pitchFamily="34" charset="0"/>
              </a:defRPr>
            </a:lvl1pPr>
            <a:lvl2pPr marL="2084388" indent="-1298575" defTabSz="4170363">
              <a:defRPr sz="8400">
                <a:solidFill>
                  <a:schemeClr val="tx1"/>
                </a:solidFill>
                <a:latin typeface="Arial" panose="020B0604020202020204" pitchFamily="34" charset="0"/>
              </a:defRPr>
            </a:lvl2pPr>
            <a:lvl3pPr marL="4170363" indent="-1049338" defTabSz="4170363">
              <a:defRPr sz="8400">
                <a:solidFill>
                  <a:schemeClr val="tx1"/>
                </a:solidFill>
                <a:latin typeface="Arial" panose="020B0604020202020204" pitchFamily="34" charset="0"/>
              </a:defRPr>
            </a:lvl3pPr>
            <a:lvl4pPr marL="6261100" indent="-1038225" defTabSz="4170363">
              <a:defRPr sz="8400">
                <a:solidFill>
                  <a:schemeClr val="tx1"/>
                </a:solidFill>
                <a:latin typeface="Arial" panose="020B0604020202020204" pitchFamily="34" charset="0"/>
              </a:defRPr>
            </a:lvl4pPr>
            <a:lvl5pPr marL="8342313" indent="-1047750" defTabSz="4170363">
              <a:defRPr sz="8400">
                <a:solidFill>
                  <a:schemeClr val="tx1"/>
                </a:solidFill>
                <a:latin typeface="Arial" panose="020B0604020202020204" pitchFamily="34" charset="0"/>
              </a:defRPr>
            </a:lvl5pPr>
            <a:lvl6pPr marL="8799513" indent="-1047750" defTabSz="4170363" eaLnBrk="0" fontAlgn="base" hangingPunct="0">
              <a:spcBef>
                <a:spcPct val="0"/>
              </a:spcBef>
              <a:spcAft>
                <a:spcPct val="0"/>
              </a:spcAft>
              <a:defRPr sz="8400">
                <a:solidFill>
                  <a:schemeClr val="tx1"/>
                </a:solidFill>
                <a:latin typeface="Arial" panose="020B0604020202020204" pitchFamily="34" charset="0"/>
              </a:defRPr>
            </a:lvl6pPr>
            <a:lvl7pPr marL="9256713" indent="-1047750" defTabSz="4170363" eaLnBrk="0" fontAlgn="base" hangingPunct="0">
              <a:spcBef>
                <a:spcPct val="0"/>
              </a:spcBef>
              <a:spcAft>
                <a:spcPct val="0"/>
              </a:spcAft>
              <a:defRPr sz="8400">
                <a:solidFill>
                  <a:schemeClr val="tx1"/>
                </a:solidFill>
                <a:latin typeface="Arial" panose="020B0604020202020204" pitchFamily="34" charset="0"/>
              </a:defRPr>
            </a:lvl7pPr>
            <a:lvl8pPr marL="9713913" indent="-1047750" defTabSz="4170363" eaLnBrk="0" fontAlgn="base" hangingPunct="0">
              <a:spcBef>
                <a:spcPct val="0"/>
              </a:spcBef>
              <a:spcAft>
                <a:spcPct val="0"/>
              </a:spcAft>
              <a:defRPr sz="8400">
                <a:solidFill>
                  <a:schemeClr val="tx1"/>
                </a:solidFill>
                <a:latin typeface="Arial" panose="020B0604020202020204" pitchFamily="34" charset="0"/>
              </a:defRPr>
            </a:lvl8pPr>
            <a:lvl9pPr marL="10171113" indent="-1047750" defTabSz="4170363" eaLnBrk="0" fontAlgn="base" hangingPunct="0">
              <a:spcBef>
                <a:spcPct val="0"/>
              </a:spcBef>
              <a:spcAft>
                <a:spcPct val="0"/>
              </a:spcAft>
              <a:defRPr sz="8400">
                <a:solidFill>
                  <a:schemeClr val="tx1"/>
                </a:solidFill>
                <a:latin typeface="Arial" panose="020B0604020202020204" pitchFamily="34" charset="0"/>
              </a:defRPr>
            </a:lvl9pPr>
          </a:lstStyle>
          <a:p>
            <a:pPr eaLnBrk="1" hangingPunct="1">
              <a:spcBef>
                <a:spcPct val="20000"/>
              </a:spcBef>
            </a:pPr>
            <a:endParaRPr lang="en-US" altLang="zh-TW" sz="7600" b="1">
              <a:solidFill>
                <a:srgbClr val="3333FF"/>
              </a:solidFill>
            </a:endParaRPr>
          </a:p>
        </p:txBody>
      </p:sp>
      <p:sp>
        <p:nvSpPr>
          <p:cNvPr id="4106" name="Rectangle 6">
            <a:extLst>
              <a:ext uri="{FF2B5EF4-FFF2-40B4-BE49-F238E27FC236}">
                <a16:creationId xmlns:a16="http://schemas.microsoft.com/office/drawing/2014/main" id="{514930E8-6279-D76A-6E57-585D15A2CD2C}"/>
              </a:ext>
            </a:extLst>
          </p:cNvPr>
          <p:cNvSpPr>
            <a:spLocks noChangeArrowheads="1"/>
          </p:cNvSpPr>
          <p:nvPr/>
        </p:nvSpPr>
        <p:spPr bwMode="auto">
          <a:xfrm>
            <a:off x="0" y="0"/>
            <a:ext cx="302387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defRPr sz="8400">
                <a:solidFill>
                  <a:schemeClr val="tx1"/>
                </a:solidFill>
                <a:latin typeface="Arial" panose="020B0604020202020204" pitchFamily="34" charset="0"/>
              </a:defRPr>
            </a:lvl1pPr>
            <a:lvl2pPr marL="742950" indent="-285750">
              <a:defRPr sz="8400">
                <a:solidFill>
                  <a:schemeClr val="tx1"/>
                </a:solidFill>
                <a:latin typeface="Arial" panose="020B0604020202020204" pitchFamily="34" charset="0"/>
              </a:defRPr>
            </a:lvl2pPr>
            <a:lvl3pPr marL="1143000" indent="-228600">
              <a:defRPr sz="8400">
                <a:solidFill>
                  <a:schemeClr val="tx1"/>
                </a:solidFill>
                <a:latin typeface="Arial" panose="020B0604020202020204" pitchFamily="34" charset="0"/>
              </a:defRPr>
            </a:lvl3pPr>
            <a:lvl4pPr marL="1600200" indent="-228600">
              <a:defRPr sz="8400">
                <a:solidFill>
                  <a:schemeClr val="tx1"/>
                </a:solidFill>
                <a:latin typeface="Arial" panose="020B0604020202020204" pitchFamily="34" charset="0"/>
              </a:defRPr>
            </a:lvl4pPr>
            <a:lvl5pPr marL="2057400" indent="-228600">
              <a:defRPr sz="8400">
                <a:solidFill>
                  <a:schemeClr val="tx1"/>
                </a:solidFill>
                <a:latin typeface="Arial" panose="020B0604020202020204" pitchFamily="34" charset="0"/>
              </a:defRPr>
            </a:lvl5pPr>
            <a:lvl6pPr marL="2514600" indent="-228600" eaLnBrk="0" fontAlgn="base" hangingPunct="0">
              <a:spcBef>
                <a:spcPct val="0"/>
              </a:spcBef>
              <a:spcAft>
                <a:spcPct val="0"/>
              </a:spcAft>
              <a:defRPr sz="8400">
                <a:solidFill>
                  <a:schemeClr val="tx1"/>
                </a:solidFill>
                <a:latin typeface="Arial" panose="020B0604020202020204" pitchFamily="34" charset="0"/>
              </a:defRPr>
            </a:lvl6pPr>
            <a:lvl7pPr marL="2971800" indent="-228600" eaLnBrk="0" fontAlgn="base" hangingPunct="0">
              <a:spcBef>
                <a:spcPct val="0"/>
              </a:spcBef>
              <a:spcAft>
                <a:spcPct val="0"/>
              </a:spcAft>
              <a:defRPr sz="8400">
                <a:solidFill>
                  <a:schemeClr val="tx1"/>
                </a:solidFill>
                <a:latin typeface="Arial" panose="020B0604020202020204" pitchFamily="34" charset="0"/>
              </a:defRPr>
            </a:lvl7pPr>
            <a:lvl8pPr marL="3429000" indent="-228600" eaLnBrk="0" fontAlgn="base" hangingPunct="0">
              <a:spcBef>
                <a:spcPct val="0"/>
              </a:spcBef>
              <a:spcAft>
                <a:spcPct val="0"/>
              </a:spcAft>
              <a:defRPr sz="8400">
                <a:solidFill>
                  <a:schemeClr val="tx1"/>
                </a:solidFill>
                <a:latin typeface="Arial" panose="020B0604020202020204" pitchFamily="34" charset="0"/>
              </a:defRPr>
            </a:lvl8pPr>
            <a:lvl9pPr marL="3886200" indent="-228600" eaLnBrk="0" fontAlgn="base" hangingPunct="0">
              <a:spcBef>
                <a:spcPct val="0"/>
              </a:spcBef>
              <a:spcAft>
                <a:spcPct val="0"/>
              </a:spcAft>
              <a:defRPr sz="8400">
                <a:solidFill>
                  <a:schemeClr val="tx1"/>
                </a:solidFill>
                <a:latin typeface="Arial" panose="020B0604020202020204" pitchFamily="34" charset="0"/>
              </a:defRPr>
            </a:lvl9pPr>
          </a:lstStyle>
          <a:p>
            <a:pPr eaLnBrk="1" hangingPunct="1"/>
            <a:endParaRPr lang="zh-CN" altLang="zh-CN"/>
          </a:p>
        </p:txBody>
      </p:sp>
      <p:sp>
        <p:nvSpPr>
          <p:cNvPr id="4107" name="Rectangle 8">
            <a:extLst>
              <a:ext uri="{FF2B5EF4-FFF2-40B4-BE49-F238E27FC236}">
                <a16:creationId xmlns:a16="http://schemas.microsoft.com/office/drawing/2014/main" id="{FDD04879-F936-E4D7-7FFF-DE2AA7E85D14}"/>
              </a:ext>
            </a:extLst>
          </p:cNvPr>
          <p:cNvSpPr>
            <a:spLocks noChangeArrowheads="1"/>
          </p:cNvSpPr>
          <p:nvPr/>
        </p:nvSpPr>
        <p:spPr bwMode="auto">
          <a:xfrm>
            <a:off x="0" y="18559463"/>
            <a:ext cx="302387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defRPr sz="8400">
                <a:solidFill>
                  <a:schemeClr val="tx1"/>
                </a:solidFill>
                <a:latin typeface="Arial" panose="020B0604020202020204" pitchFamily="34" charset="0"/>
              </a:defRPr>
            </a:lvl1pPr>
            <a:lvl2pPr marL="742950" indent="-285750">
              <a:defRPr sz="8400">
                <a:solidFill>
                  <a:schemeClr val="tx1"/>
                </a:solidFill>
                <a:latin typeface="Arial" panose="020B0604020202020204" pitchFamily="34" charset="0"/>
              </a:defRPr>
            </a:lvl2pPr>
            <a:lvl3pPr marL="1143000" indent="-228600">
              <a:defRPr sz="8400">
                <a:solidFill>
                  <a:schemeClr val="tx1"/>
                </a:solidFill>
                <a:latin typeface="Arial" panose="020B0604020202020204" pitchFamily="34" charset="0"/>
              </a:defRPr>
            </a:lvl3pPr>
            <a:lvl4pPr marL="1600200" indent="-228600">
              <a:defRPr sz="8400">
                <a:solidFill>
                  <a:schemeClr val="tx1"/>
                </a:solidFill>
                <a:latin typeface="Arial" panose="020B0604020202020204" pitchFamily="34" charset="0"/>
              </a:defRPr>
            </a:lvl4pPr>
            <a:lvl5pPr marL="2057400" indent="-228600">
              <a:defRPr sz="8400">
                <a:solidFill>
                  <a:schemeClr val="tx1"/>
                </a:solidFill>
                <a:latin typeface="Arial" panose="020B0604020202020204" pitchFamily="34" charset="0"/>
              </a:defRPr>
            </a:lvl5pPr>
            <a:lvl6pPr marL="2514600" indent="-228600" eaLnBrk="0" fontAlgn="base" hangingPunct="0">
              <a:spcBef>
                <a:spcPct val="0"/>
              </a:spcBef>
              <a:spcAft>
                <a:spcPct val="0"/>
              </a:spcAft>
              <a:defRPr sz="8400">
                <a:solidFill>
                  <a:schemeClr val="tx1"/>
                </a:solidFill>
                <a:latin typeface="Arial" panose="020B0604020202020204" pitchFamily="34" charset="0"/>
              </a:defRPr>
            </a:lvl6pPr>
            <a:lvl7pPr marL="2971800" indent="-228600" eaLnBrk="0" fontAlgn="base" hangingPunct="0">
              <a:spcBef>
                <a:spcPct val="0"/>
              </a:spcBef>
              <a:spcAft>
                <a:spcPct val="0"/>
              </a:spcAft>
              <a:defRPr sz="8400">
                <a:solidFill>
                  <a:schemeClr val="tx1"/>
                </a:solidFill>
                <a:latin typeface="Arial" panose="020B0604020202020204" pitchFamily="34" charset="0"/>
              </a:defRPr>
            </a:lvl7pPr>
            <a:lvl8pPr marL="3429000" indent="-228600" eaLnBrk="0" fontAlgn="base" hangingPunct="0">
              <a:spcBef>
                <a:spcPct val="0"/>
              </a:spcBef>
              <a:spcAft>
                <a:spcPct val="0"/>
              </a:spcAft>
              <a:defRPr sz="8400">
                <a:solidFill>
                  <a:schemeClr val="tx1"/>
                </a:solidFill>
                <a:latin typeface="Arial" panose="020B0604020202020204" pitchFamily="34" charset="0"/>
              </a:defRPr>
            </a:lvl8pPr>
            <a:lvl9pPr marL="3886200" indent="-228600" eaLnBrk="0" fontAlgn="base" hangingPunct="0">
              <a:spcBef>
                <a:spcPct val="0"/>
              </a:spcBef>
              <a:spcAft>
                <a:spcPct val="0"/>
              </a:spcAft>
              <a:defRPr sz="8400">
                <a:solidFill>
                  <a:schemeClr val="tx1"/>
                </a:solidFill>
                <a:latin typeface="Arial" panose="020B0604020202020204" pitchFamily="34" charset="0"/>
              </a:defRPr>
            </a:lvl9pPr>
          </a:lstStyle>
          <a:p>
            <a:pPr eaLnBrk="1" hangingPunct="1"/>
            <a:endParaRPr lang="zh-CN" altLang="zh-CN"/>
          </a:p>
        </p:txBody>
      </p:sp>
      <p:sp>
        <p:nvSpPr>
          <p:cNvPr id="4108" name="Rectangle 36">
            <a:extLst>
              <a:ext uri="{FF2B5EF4-FFF2-40B4-BE49-F238E27FC236}">
                <a16:creationId xmlns:a16="http://schemas.microsoft.com/office/drawing/2014/main" id="{706D1CB6-C869-AB77-66F1-9997DB90FEC7}"/>
              </a:ext>
            </a:extLst>
          </p:cNvPr>
          <p:cNvSpPr>
            <a:spLocks noChangeArrowheads="1"/>
          </p:cNvSpPr>
          <p:nvPr/>
        </p:nvSpPr>
        <p:spPr bwMode="auto">
          <a:xfrm>
            <a:off x="592138" y="19169063"/>
            <a:ext cx="302387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defRPr sz="8400">
                <a:solidFill>
                  <a:schemeClr val="tx1"/>
                </a:solidFill>
                <a:latin typeface="Arial" panose="020B0604020202020204" pitchFamily="34" charset="0"/>
              </a:defRPr>
            </a:lvl1pPr>
            <a:lvl2pPr marL="742950" indent="-285750">
              <a:defRPr sz="8400">
                <a:solidFill>
                  <a:schemeClr val="tx1"/>
                </a:solidFill>
                <a:latin typeface="Arial" panose="020B0604020202020204" pitchFamily="34" charset="0"/>
              </a:defRPr>
            </a:lvl2pPr>
            <a:lvl3pPr marL="1143000" indent="-228600">
              <a:defRPr sz="8400">
                <a:solidFill>
                  <a:schemeClr val="tx1"/>
                </a:solidFill>
                <a:latin typeface="Arial" panose="020B0604020202020204" pitchFamily="34" charset="0"/>
              </a:defRPr>
            </a:lvl3pPr>
            <a:lvl4pPr marL="1600200" indent="-228600">
              <a:defRPr sz="8400">
                <a:solidFill>
                  <a:schemeClr val="tx1"/>
                </a:solidFill>
                <a:latin typeface="Arial" panose="020B0604020202020204" pitchFamily="34" charset="0"/>
              </a:defRPr>
            </a:lvl4pPr>
            <a:lvl5pPr marL="2057400" indent="-228600">
              <a:defRPr sz="8400">
                <a:solidFill>
                  <a:schemeClr val="tx1"/>
                </a:solidFill>
                <a:latin typeface="Arial" panose="020B0604020202020204" pitchFamily="34" charset="0"/>
              </a:defRPr>
            </a:lvl5pPr>
            <a:lvl6pPr marL="2514600" indent="-228600" eaLnBrk="0" fontAlgn="base" hangingPunct="0">
              <a:spcBef>
                <a:spcPct val="0"/>
              </a:spcBef>
              <a:spcAft>
                <a:spcPct val="0"/>
              </a:spcAft>
              <a:defRPr sz="8400">
                <a:solidFill>
                  <a:schemeClr val="tx1"/>
                </a:solidFill>
                <a:latin typeface="Arial" panose="020B0604020202020204" pitchFamily="34" charset="0"/>
              </a:defRPr>
            </a:lvl6pPr>
            <a:lvl7pPr marL="2971800" indent="-228600" eaLnBrk="0" fontAlgn="base" hangingPunct="0">
              <a:spcBef>
                <a:spcPct val="0"/>
              </a:spcBef>
              <a:spcAft>
                <a:spcPct val="0"/>
              </a:spcAft>
              <a:defRPr sz="8400">
                <a:solidFill>
                  <a:schemeClr val="tx1"/>
                </a:solidFill>
                <a:latin typeface="Arial" panose="020B0604020202020204" pitchFamily="34" charset="0"/>
              </a:defRPr>
            </a:lvl7pPr>
            <a:lvl8pPr marL="3429000" indent="-228600" eaLnBrk="0" fontAlgn="base" hangingPunct="0">
              <a:spcBef>
                <a:spcPct val="0"/>
              </a:spcBef>
              <a:spcAft>
                <a:spcPct val="0"/>
              </a:spcAft>
              <a:defRPr sz="8400">
                <a:solidFill>
                  <a:schemeClr val="tx1"/>
                </a:solidFill>
                <a:latin typeface="Arial" panose="020B0604020202020204" pitchFamily="34" charset="0"/>
              </a:defRPr>
            </a:lvl8pPr>
            <a:lvl9pPr marL="3886200" indent="-228600" eaLnBrk="0" fontAlgn="base" hangingPunct="0">
              <a:spcBef>
                <a:spcPct val="0"/>
              </a:spcBef>
              <a:spcAft>
                <a:spcPct val="0"/>
              </a:spcAft>
              <a:defRPr sz="8400">
                <a:solidFill>
                  <a:schemeClr val="tx1"/>
                </a:solidFill>
                <a:latin typeface="Arial" panose="020B0604020202020204" pitchFamily="34" charset="0"/>
              </a:defRPr>
            </a:lvl9pPr>
          </a:lstStyle>
          <a:p>
            <a:pPr eaLnBrk="1" hangingPunct="1"/>
            <a:endParaRPr lang="zh-CN" altLang="zh-CN"/>
          </a:p>
        </p:txBody>
      </p:sp>
      <p:sp>
        <p:nvSpPr>
          <p:cNvPr id="19" name="文本占位符 18">
            <a:extLst>
              <a:ext uri="{FF2B5EF4-FFF2-40B4-BE49-F238E27FC236}">
                <a16:creationId xmlns:a16="http://schemas.microsoft.com/office/drawing/2014/main" id="{90C63D17-9AC1-C28A-4975-3B8AFA14AC0D}"/>
              </a:ext>
            </a:extLst>
          </p:cNvPr>
          <p:cNvSpPr>
            <a:spLocks noGrp="1"/>
          </p:cNvSpPr>
          <p:nvPr>
            <p:ph type="body" sz="quarter" idx="10"/>
          </p:nvPr>
        </p:nvSpPr>
        <p:spPr>
          <a:xfrm>
            <a:off x="787442" y="18715815"/>
            <a:ext cx="14031077" cy="5860223"/>
          </a:xfrm>
        </p:spPr>
        <p:txBody>
          <a:bodyPr/>
          <a:lstStyle/>
          <a:p>
            <a:pPr algn="just" defTabSz="4163707" eaLnBrk="1" fontAlgn="auto" hangingPunct="1">
              <a:spcAft>
                <a:spcPts val="0"/>
              </a:spcAft>
              <a:defRPr/>
            </a:pPr>
            <a:r>
              <a:rPr lang="en-US" altLang="zh-CN" sz="5000" dirty="0">
                <a:latin typeface="+mj-lt"/>
              </a:rPr>
              <a:t>Sailing is an exhilarating sport that is gaining traction by the year. However, it also has hidden dangers. Numerous high-profile deaths and serious injuries have occurred due to boats capsizing and sailor entrapment, or sailors being blown out to the sea. These incidents often go unnoticed until hours or days later, when it is too late.  </a:t>
            </a:r>
          </a:p>
        </p:txBody>
      </p:sp>
      <p:sp>
        <p:nvSpPr>
          <p:cNvPr id="4110" name="文本占位符 2">
            <a:extLst>
              <a:ext uri="{FF2B5EF4-FFF2-40B4-BE49-F238E27FC236}">
                <a16:creationId xmlns:a16="http://schemas.microsoft.com/office/drawing/2014/main" id="{4A683CD7-7F5D-B1AD-57F0-C74EEC237142}"/>
              </a:ext>
            </a:extLst>
          </p:cNvPr>
          <p:cNvSpPr txBox="1">
            <a:spLocks noChangeArrowheads="1"/>
          </p:cNvSpPr>
          <p:nvPr/>
        </p:nvSpPr>
        <p:spPr bwMode="auto">
          <a:xfrm>
            <a:off x="330200" y="24364173"/>
            <a:ext cx="14274800" cy="1112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910" tIns="93910" rIns="93910" bIns="93910" anchor="ctr">
            <a:spAutoFit/>
          </a:bodyPr>
          <a:lstStyle>
            <a:lvl1pPr defTabSz="4162425">
              <a:defRPr sz="8400">
                <a:solidFill>
                  <a:schemeClr val="tx1"/>
                </a:solidFill>
                <a:latin typeface="Arial" panose="020B0604020202020204" pitchFamily="34" charset="0"/>
              </a:defRPr>
            </a:lvl1pPr>
            <a:lvl2pPr marL="3382963" indent="-1300163" defTabSz="4162425">
              <a:defRPr sz="8400">
                <a:solidFill>
                  <a:schemeClr val="tx1"/>
                </a:solidFill>
                <a:latin typeface="Arial" panose="020B0604020202020204" pitchFamily="34" charset="0"/>
              </a:defRPr>
            </a:lvl2pPr>
            <a:lvl3pPr marL="5203825" indent="-1039813" defTabSz="4162425">
              <a:defRPr sz="8400">
                <a:solidFill>
                  <a:schemeClr val="tx1"/>
                </a:solidFill>
                <a:latin typeface="Arial" panose="020B0604020202020204" pitchFamily="34" charset="0"/>
              </a:defRPr>
            </a:lvl3pPr>
            <a:lvl4pPr marL="7285038" indent="-1039813" defTabSz="4162425">
              <a:defRPr sz="8400">
                <a:solidFill>
                  <a:schemeClr val="tx1"/>
                </a:solidFill>
                <a:latin typeface="Arial" panose="020B0604020202020204" pitchFamily="34" charset="0"/>
              </a:defRPr>
            </a:lvl4pPr>
            <a:lvl5pPr marL="9367838" indent="-1039813" defTabSz="4162425">
              <a:defRPr sz="8400">
                <a:solidFill>
                  <a:schemeClr val="tx1"/>
                </a:solidFill>
                <a:latin typeface="Arial" panose="020B0604020202020204" pitchFamily="34" charset="0"/>
              </a:defRPr>
            </a:lvl5pPr>
            <a:lvl6pPr marL="9825038" indent="-1039813" defTabSz="4162425" eaLnBrk="0" fontAlgn="base" hangingPunct="0">
              <a:spcBef>
                <a:spcPct val="0"/>
              </a:spcBef>
              <a:spcAft>
                <a:spcPct val="0"/>
              </a:spcAft>
              <a:defRPr sz="8400">
                <a:solidFill>
                  <a:schemeClr val="tx1"/>
                </a:solidFill>
                <a:latin typeface="Arial" panose="020B0604020202020204" pitchFamily="34" charset="0"/>
              </a:defRPr>
            </a:lvl6pPr>
            <a:lvl7pPr marL="10282238" indent="-1039813" defTabSz="4162425" eaLnBrk="0" fontAlgn="base" hangingPunct="0">
              <a:spcBef>
                <a:spcPct val="0"/>
              </a:spcBef>
              <a:spcAft>
                <a:spcPct val="0"/>
              </a:spcAft>
              <a:defRPr sz="8400">
                <a:solidFill>
                  <a:schemeClr val="tx1"/>
                </a:solidFill>
                <a:latin typeface="Arial" panose="020B0604020202020204" pitchFamily="34" charset="0"/>
              </a:defRPr>
            </a:lvl7pPr>
            <a:lvl8pPr marL="10739438" indent="-1039813" defTabSz="4162425" eaLnBrk="0" fontAlgn="base" hangingPunct="0">
              <a:spcBef>
                <a:spcPct val="0"/>
              </a:spcBef>
              <a:spcAft>
                <a:spcPct val="0"/>
              </a:spcAft>
              <a:defRPr sz="8400">
                <a:solidFill>
                  <a:schemeClr val="tx1"/>
                </a:solidFill>
                <a:latin typeface="Arial" panose="020B0604020202020204" pitchFamily="34" charset="0"/>
              </a:defRPr>
            </a:lvl8pPr>
            <a:lvl9pPr marL="11196638" indent="-1039813" defTabSz="4162425" eaLnBrk="0" fontAlgn="base" hangingPunct="0">
              <a:spcBef>
                <a:spcPct val="0"/>
              </a:spcBef>
              <a:spcAft>
                <a:spcPct val="0"/>
              </a:spcAft>
              <a:defRPr sz="8400">
                <a:solidFill>
                  <a:schemeClr val="tx1"/>
                </a:solidFill>
                <a:latin typeface="Arial" panose="020B0604020202020204" pitchFamily="34" charset="0"/>
              </a:defRPr>
            </a:lvl9pPr>
          </a:lstStyle>
          <a:p>
            <a:pPr algn="ctr" eaLnBrk="1" hangingPunct="1">
              <a:spcBef>
                <a:spcPct val="20000"/>
              </a:spcBef>
              <a:buFont typeface="Arial" panose="020B0604020202020204" pitchFamily="34" charset="0"/>
              <a:buNone/>
            </a:pPr>
            <a:r>
              <a:rPr lang="en-US" altLang="zh-CN" sz="6000" b="1" u="sng" dirty="0">
                <a:solidFill>
                  <a:srgbClr val="2C3F71"/>
                </a:solidFill>
                <a:latin typeface="Calibri" panose="020F0502020204030204" pitchFamily="34" charset="0"/>
              </a:rPr>
              <a:t>Methodology</a:t>
            </a:r>
            <a:endParaRPr lang="zh-CN" altLang="en-US" sz="6000" b="1" u="sng" dirty="0">
              <a:solidFill>
                <a:srgbClr val="2C3F71"/>
              </a:solidFill>
              <a:latin typeface="Calibri" panose="020F0502020204030204" pitchFamily="34" charset="0"/>
            </a:endParaRPr>
          </a:p>
        </p:txBody>
      </p:sp>
      <p:sp>
        <p:nvSpPr>
          <p:cNvPr id="4111" name="文本占位符 9">
            <a:extLst>
              <a:ext uri="{FF2B5EF4-FFF2-40B4-BE49-F238E27FC236}">
                <a16:creationId xmlns:a16="http://schemas.microsoft.com/office/drawing/2014/main" id="{E7F4B5CB-04DC-1DEC-2179-3F63906ACCA0}"/>
              </a:ext>
            </a:extLst>
          </p:cNvPr>
          <p:cNvSpPr txBox="1">
            <a:spLocks noChangeArrowheads="1"/>
          </p:cNvSpPr>
          <p:nvPr/>
        </p:nvSpPr>
        <p:spPr bwMode="auto">
          <a:xfrm>
            <a:off x="15791692" y="8221322"/>
            <a:ext cx="12619540" cy="81562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34774" tIns="234774" rIns="234774" bIns="234774">
            <a:spAutoFit/>
          </a:bodyPr>
          <a:lstStyle>
            <a:lvl1pPr marL="857250" indent="-857250" defTabSz="4162425">
              <a:defRPr sz="8400">
                <a:solidFill>
                  <a:schemeClr val="tx1"/>
                </a:solidFill>
                <a:latin typeface="Arial" panose="020B0604020202020204" pitchFamily="34" charset="0"/>
              </a:defRPr>
            </a:lvl1pPr>
            <a:lvl2pPr marL="2265363" indent="-857250" defTabSz="4162425">
              <a:defRPr sz="8400">
                <a:solidFill>
                  <a:schemeClr val="tx1"/>
                </a:solidFill>
                <a:latin typeface="Arial" panose="020B0604020202020204" pitchFamily="34" charset="0"/>
              </a:defRPr>
            </a:lvl2pPr>
            <a:lvl3pPr marL="1951038" indent="-541338" defTabSz="4162425">
              <a:defRPr sz="8400">
                <a:solidFill>
                  <a:schemeClr val="tx1"/>
                </a:solidFill>
                <a:latin typeface="Arial" panose="020B0604020202020204" pitchFamily="34" charset="0"/>
              </a:defRPr>
            </a:lvl3pPr>
            <a:lvl4pPr marL="2547938" indent="-595313" defTabSz="4162425">
              <a:defRPr sz="8400">
                <a:solidFill>
                  <a:schemeClr val="tx1"/>
                </a:solidFill>
                <a:latin typeface="Arial" panose="020B0604020202020204" pitchFamily="34" charset="0"/>
              </a:defRPr>
            </a:lvl4pPr>
            <a:lvl5pPr marL="2981325" indent="-433388" defTabSz="4162425">
              <a:defRPr sz="8400">
                <a:solidFill>
                  <a:schemeClr val="tx1"/>
                </a:solidFill>
                <a:latin typeface="Arial" panose="020B0604020202020204" pitchFamily="34" charset="0"/>
              </a:defRPr>
            </a:lvl5pPr>
            <a:lvl6pPr marL="3438525" indent="-433388" defTabSz="4162425" eaLnBrk="0" fontAlgn="base" hangingPunct="0">
              <a:spcBef>
                <a:spcPct val="0"/>
              </a:spcBef>
              <a:spcAft>
                <a:spcPct val="0"/>
              </a:spcAft>
              <a:defRPr sz="8400">
                <a:solidFill>
                  <a:schemeClr val="tx1"/>
                </a:solidFill>
                <a:latin typeface="Arial" panose="020B0604020202020204" pitchFamily="34" charset="0"/>
              </a:defRPr>
            </a:lvl6pPr>
            <a:lvl7pPr marL="3895725" indent="-433388" defTabSz="4162425" eaLnBrk="0" fontAlgn="base" hangingPunct="0">
              <a:spcBef>
                <a:spcPct val="0"/>
              </a:spcBef>
              <a:spcAft>
                <a:spcPct val="0"/>
              </a:spcAft>
              <a:defRPr sz="8400">
                <a:solidFill>
                  <a:schemeClr val="tx1"/>
                </a:solidFill>
                <a:latin typeface="Arial" panose="020B0604020202020204" pitchFamily="34" charset="0"/>
              </a:defRPr>
            </a:lvl7pPr>
            <a:lvl8pPr marL="4352925" indent="-433388" defTabSz="4162425" eaLnBrk="0" fontAlgn="base" hangingPunct="0">
              <a:spcBef>
                <a:spcPct val="0"/>
              </a:spcBef>
              <a:spcAft>
                <a:spcPct val="0"/>
              </a:spcAft>
              <a:defRPr sz="8400">
                <a:solidFill>
                  <a:schemeClr val="tx1"/>
                </a:solidFill>
                <a:latin typeface="Arial" panose="020B0604020202020204" pitchFamily="34" charset="0"/>
              </a:defRPr>
            </a:lvl8pPr>
            <a:lvl9pPr marL="4810125" indent="-433388" defTabSz="4162425" eaLnBrk="0" fontAlgn="base" hangingPunct="0">
              <a:spcBef>
                <a:spcPct val="0"/>
              </a:spcBef>
              <a:spcAft>
                <a:spcPct val="0"/>
              </a:spcAft>
              <a:defRPr sz="8400">
                <a:solidFill>
                  <a:schemeClr val="tx1"/>
                </a:solidFill>
                <a:latin typeface="Arial" panose="020B0604020202020204" pitchFamily="34" charset="0"/>
              </a:defRPr>
            </a:lvl9pPr>
          </a:lstStyle>
          <a:p>
            <a:pPr algn="just" eaLnBrk="1" hangingPunct="1">
              <a:spcBef>
                <a:spcPct val="20000"/>
              </a:spcBef>
              <a:buFont typeface="Arial" panose="020B0604020202020204" pitchFamily="34" charset="0"/>
              <a:buChar char="•"/>
            </a:pPr>
            <a:r>
              <a:rPr lang="en-US" altLang="zh-CN" sz="4800" dirty="0">
                <a:solidFill>
                  <a:srgbClr val="2C3F71"/>
                </a:solidFill>
                <a:latin typeface="+mj-lt"/>
                <a:cs typeface="Times New Roman" panose="02020603050405020304" pitchFamily="18" charset="0"/>
              </a:rPr>
              <a:t>Adopted various approaches for identifying the horizon, including handcrafted features (Canny Edge Detection + Hough Transform), and image segmentation with YOLO and Otsu</a:t>
            </a:r>
          </a:p>
          <a:p>
            <a:pPr algn="just" eaLnBrk="1" hangingPunct="1">
              <a:spcBef>
                <a:spcPct val="20000"/>
              </a:spcBef>
              <a:buFont typeface="Arial" panose="020B0604020202020204" pitchFamily="34" charset="0"/>
              <a:buChar char="•"/>
            </a:pPr>
            <a:r>
              <a:rPr lang="en-US" altLang="zh-CN" sz="4800" dirty="0">
                <a:solidFill>
                  <a:srgbClr val="2C3F71"/>
                </a:solidFill>
                <a:latin typeface="+mj-lt"/>
                <a:cs typeface="Times New Roman" panose="02020603050405020304" pitchFamily="18" charset="0"/>
              </a:rPr>
              <a:t>Decided to take the path of retraining the YOLO V8n-seg with custom dataset </a:t>
            </a:r>
          </a:p>
          <a:p>
            <a:pPr algn="just" eaLnBrk="1" hangingPunct="1">
              <a:spcBef>
                <a:spcPct val="20000"/>
              </a:spcBef>
              <a:buFont typeface="Arial" panose="020B0604020202020204" pitchFamily="34" charset="0"/>
              <a:buChar char="•"/>
            </a:pPr>
            <a:r>
              <a:rPr lang="en-US" altLang="zh-CN" sz="4800" dirty="0">
                <a:solidFill>
                  <a:srgbClr val="2C3F71"/>
                </a:solidFill>
                <a:latin typeface="+mj-lt"/>
                <a:cs typeface="Times New Roman" panose="02020603050405020304" pitchFamily="18" charset="0"/>
              </a:rPr>
              <a:t>As it the model has a relatively lightweight architecture, it can be implemented on the edge at low cost (</a:t>
            </a:r>
            <a:r>
              <a:rPr lang="en-US" altLang="zh-CN" sz="4800" dirty="0" err="1">
                <a:solidFill>
                  <a:srgbClr val="2C3F71"/>
                </a:solidFill>
                <a:latin typeface="+mj-lt"/>
                <a:cs typeface="Times New Roman" panose="02020603050405020304" pitchFamily="18" charset="0"/>
              </a:rPr>
              <a:t>eg</a:t>
            </a:r>
            <a:r>
              <a:rPr lang="en-US" altLang="zh-CN" sz="4800" dirty="0">
                <a:solidFill>
                  <a:srgbClr val="2C3F71"/>
                </a:solidFill>
                <a:latin typeface="+mj-lt"/>
                <a:cs typeface="Times New Roman" panose="02020603050405020304" pitchFamily="18" charset="0"/>
              </a:rPr>
              <a:t>: K210 – approx. $30 HKD for the chipset, $&lt;200 for the whole system)</a:t>
            </a:r>
          </a:p>
        </p:txBody>
      </p:sp>
      <p:sp>
        <p:nvSpPr>
          <p:cNvPr id="4112" name="文本占位符 9">
            <a:extLst>
              <a:ext uri="{FF2B5EF4-FFF2-40B4-BE49-F238E27FC236}">
                <a16:creationId xmlns:a16="http://schemas.microsoft.com/office/drawing/2014/main" id="{36C5CCE0-6054-E6D7-A116-7F438546739A}"/>
              </a:ext>
            </a:extLst>
          </p:cNvPr>
          <p:cNvSpPr txBox="1">
            <a:spLocks noChangeArrowheads="1"/>
          </p:cNvSpPr>
          <p:nvPr/>
        </p:nvSpPr>
        <p:spPr bwMode="auto">
          <a:xfrm>
            <a:off x="15433709" y="29782309"/>
            <a:ext cx="13961027" cy="12015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34774" tIns="234774" rIns="234774" bIns="234774">
            <a:spAutoFit/>
          </a:bodyPr>
          <a:lstStyle>
            <a:lvl1pPr marL="857250" indent="-857250" defTabSz="4162425">
              <a:defRPr sz="8400">
                <a:solidFill>
                  <a:schemeClr val="tx1"/>
                </a:solidFill>
                <a:latin typeface="Arial" panose="020B0604020202020204" pitchFamily="34" charset="0"/>
              </a:defRPr>
            </a:lvl1pPr>
            <a:lvl2pPr marL="2265363" indent="-857250" defTabSz="4162425">
              <a:defRPr sz="8400">
                <a:solidFill>
                  <a:schemeClr val="tx1"/>
                </a:solidFill>
                <a:latin typeface="Arial" panose="020B0604020202020204" pitchFamily="34" charset="0"/>
              </a:defRPr>
            </a:lvl2pPr>
            <a:lvl3pPr marL="1951038" indent="-541338" defTabSz="4162425">
              <a:defRPr sz="8400">
                <a:solidFill>
                  <a:schemeClr val="tx1"/>
                </a:solidFill>
                <a:latin typeface="Arial" panose="020B0604020202020204" pitchFamily="34" charset="0"/>
              </a:defRPr>
            </a:lvl3pPr>
            <a:lvl4pPr marL="2547938" indent="-595313" defTabSz="4162425">
              <a:defRPr sz="8400">
                <a:solidFill>
                  <a:schemeClr val="tx1"/>
                </a:solidFill>
                <a:latin typeface="Arial" panose="020B0604020202020204" pitchFamily="34" charset="0"/>
              </a:defRPr>
            </a:lvl4pPr>
            <a:lvl5pPr marL="2981325" indent="-433388" defTabSz="4162425">
              <a:defRPr sz="8400">
                <a:solidFill>
                  <a:schemeClr val="tx1"/>
                </a:solidFill>
                <a:latin typeface="Arial" panose="020B0604020202020204" pitchFamily="34" charset="0"/>
              </a:defRPr>
            </a:lvl5pPr>
            <a:lvl6pPr marL="3438525" indent="-433388" defTabSz="4162425" eaLnBrk="0" fontAlgn="base" hangingPunct="0">
              <a:spcBef>
                <a:spcPct val="0"/>
              </a:spcBef>
              <a:spcAft>
                <a:spcPct val="0"/>
              </a:spcAft>
              <a:defRPr sz="8400">
                <a:solidFill>
                  <a:schemeClr val="tx1"/>
                </a:solidFill>
                <a:latin typeface="Arial" panose="020B0604020202020204" pitchFamily="34" charset="0"/>
              </a:defRPr>
            </a:lvl6pPr>
            <a:lvl7pPr marL="3895725" indent="-433388" defTabSz="4162425" eaLnBrk="0" fontAlgn="base" hangingPunct="0">
              <a:spcBef>
                <a:spcPct val="0"/>
              </a:spcBef>
              <a:spcAft>
                <a:spcPct val="0"/>
              </a:spcAft>
              <a:defRPr sz="8400">
                <a:solidFill>
                  <a:schemeClr val="tx1"/>
                </a:solidFill>
                <a:latin typeface="Arial" panose="020B0604020202020204" pitchFamily="34" charset="0"/>
              </a:defRPr>
            </a:lvl7pPr>
            <a:lvl8pPr marL="4352925" indent="-433388" defTabSz="4162425" eaLnBrk="0" fontAlgn="base" hangingPunct="0">
              <a:spcBef>
                <a:spcPct val="0"/>
              </a:spcBef>
              <a:spcAft>
                <a:spcPct val="0"/>
              </a:spcAft>
              <a:defRPr sz="8400">
                <a:solidFill>
                  <a:schemeClr val="tx1"/>
                </a:solidFill>
                <a:latin typeface="Arial" panose="020B0604020202020204" pitchFamily="34" charset="0"/>
              </a:defRPr>
            </a:lvl8pPr>
            <a:lvl9pPr marL="4810125" indent="-433388" defTabSz="4162425" eaLnBrk="0" fontAlgn="base" hangingPunct="0">
              <a:spcBef>
                <a:spcPct val="0"/>
              </a:spcBef>
              <a:spcAft>
                <a:spcPct val="0"/>
              </a:spcAft>
              <a:defRPr sz="8400">
                <a:solidFill>
                  <a:schemeClr val="tx1"/>
                </a:solidFill>
                <a:latin typeface="Arial" panose="020B0604020202020204" pitchFamily="34" charset="0"/>
              </a:defRPr>
            </a:lvl9pPr>
          </a:lstStyle>
          <a:p>
            <a:pPr algn="just" eaLnBrk="1" hangingPunct="1">
              <a:spcBef>
                <a:spcPct val="20000"/>
              </a:spcBef>
              <a:buFont typeface="Arial" panose="020B0604020202020204" pitchFamily="34" charset="0"/>
              <a:buChar char="•"/>
            </a:pPr>
            <a:r>
              <a:rPr lang="en-US" altLang="zh-CN" sz="5000" dirty="0">
                <a:solidFill>
                  <a:srgbClr val="2C3F71"/>
                </a:solidFill>
                <a:latin typeface="+mn-lt"/>
                <a:cs typeface="Times New Roman" panose="02020603050405020304" pitchFamily="18" charset="0"/>
              </a:rPr>
              <a:t>Large variations in lighting conditions, boat types, landmarks, and more make the task of segmentation and tilt detection more challenging</a:t>
            </a:r>
          </a:p>
          <a:p>
            <a:pPr algn="just" eaLnBrk="1" hangingPunct="1">
              <a:spcBef>
                <a:spcPct val="20000"/>
              </a:spcBef>
              <a:buFont typeface="Arial" panose="020B0604020202020204" pitchFamily="34" charset="0"/>
              <a:buChar char="•"/>
            </a:pPr>
            <a:r>
              <a:rPr lang="en-US" altLang="zh-CN" sz="5000" dirty="0">
                <a:solidFill>
                  <a:srgbClr val="2C3F71"/>
                </a:solidFill>
                <a:latin typeface="+mn-lt"/>
                <a:cs typeface="Times New Roman" panose="02020603050405020304" pitchFamily="18" charset="0"/>
              </a:rPr>
              <a:t>Improvements are needed for data annotations for segmentation as it is quite time consuming </a:t>
            </a:r>
          </a:p>
          <a:p>
            <a:pPr algn="just" eaLnBrk="1" hangingPunct="1">
              <a:spcBef>
                <a:spcPct val="20000"/>
              </a:spcBef>
              <a:buFont typeface="Arial" panose="020B0604020202020204" pitchFamily="34" charset="0"/>
              <a:buChar char="•"/>
            </a:pPr>
            <a:r>
              <a:rPr lang="en-US" altLang="zh-CN" sz="5000" b="1" dirty="0">
                <a:solidFill>
                  <a:srgbClr val="2C3F71"/>
                </a:solidFill>
                <a:latin typeface="+mn-lt"/>
                <a:cs typeface="Times New Roman" panose="02020603050405020304" pitchFamily="18" charset="0"/>
              </a:rPr>
              <a:t>Future Improvements: </a:t>
            </a:r>
          </a:p>
          <a:p>
            <a:pPr lvl="1" algn="just" eaLnBrk="1" hangingPunct="1">
              <a:spcBef>
                <a:spcPct val="20000"/>
              </a:spcBef>
              <a:buFont typeface="Arial" panose="020B0604020202020204" pitchFamily="34" charset="0"/>
              <a:buChar char="•"/>
            </a:pPr>
            <a:r>
              <a:rPr lang="en-US" altLang="zh-CN" sz="5000" dirty="0">
                <a:solidFill>
                  <a:srgbClr val="2C3F71"/>
                </a:solidFill>
                <a:latin typeface="+mn-lt"/>
                <a:cs typeface="Times New Roman" panose="02020603050405020304" pitchFamily="18" charset="0"/>
              </a:rPr>
              <a:t>Investigate the use of synthetic data generation to create more diverse environments to generalize the model further</a:t>
            </a:r>
          </a:p>
          <a:p>
            <a:pPr lvl="1" algn="just" eaLnBrk="1" hangingPunct="1">
              <a:spcBef>
                <a:spcPct val="20000"/>
              </a:spcBef>
              <a:buFont typeface="Arial" panose="020B0604020202020204" pitchFamily="34" charset="0"/>
              <a:buChar char="•"/>
            </a:pPr>
            <a:r>
              <a:rPr lang="en-US" altLang="zh-CN" sz="5000" dirty="0">
                <a:solidFill>
                  <a:srgbClr val="2C3F71"/>
                </a:solidFill>
                <a:latin typeface="+mn-lt"/>
                <a:cs typeface="Times New Roman" panose="02020603050405020304" pitchFamily="18" charset="0"/>
              </a:rPr>
              <a:t>Implement more additional features for other purposes (</a:t>
            </a:r>
            <a:r>
              <a:rPr lang="en-US" altLang="zh-CN" sz="5000" dirty="0" err="1">
                <a:solidFill>
                  <a:srgbClr val="2C3F71"/>
                </a:solidFill>
                <a:latin typeface="+mn-lt"/>
                <a:cs typeface="Times New Roman" panose="02020603050405020304" pitchFamily="18" charset="0"/>
              </a:rPr>
              <a:t>eg</a:t>
            </a:r>
            <a:r>
              <a:rPr lang="en-US" altLang="zh-CN" sz="5000" dirty="0">
                <a:solidFill>
                  <a:srgbClr val="2C3F71"/>
                </a:solidFill>
                <a:latin typeface="+mn-lt"/>
                <a:cs typeface="Times New Roman" panose="02020603050405020304" pitchFamily="18" charset="0"/>
              </a:rPr>
              <a:t>: Training video analysis)</a:t>
            </a:r>
          </a:p>
          <a:p>
            <a:pPr lvl="1" algn="just" eaLnBrk="1" hangingPunct="1">
              <a:spcBef>
                <a:spcPct val="20000"/>
              </a:spcBef>
              <a:buFont typeface="Arial" panose="020B0604020202020204" pitchFamily="34" charset="0"/>
              <a:buChar char="•"/>
            </a:pPr>
            <a:r>
              <a:rPr lang="en-US" altLang="zh-CN" sz="5000" dirty="0">
                <a:solidFill>
                  <a:srgbClr val="2C3F71"/>
                </a:solidFill>
                <a:latin typeface="+mn-lt"/>
                <a:cs typeface="Times New Roman" panose="02020603050405020304" pitchFamily="18" charset="0"/>
              </a:rPr>
              <a:t>Deploy it to a whole fleet at sailing centers</a:t>
            </a:r>
          </a:p>
        </p:txBody>
      </p:sp>
      <p:sp>
        <p:nvSpPr>
          <p:cNvPr id="4113" name="文本占位符 9">
            <a:extLst>
              <a:ext uri="{FF2B5EF4-FFF2-40B4-BE49-F238E27FC236}">
                <a16:creationId xmlns:a16="http://schemas.microsoft.com/office/drawing/2014/main" id="{FA25A16B-1AE0-9249-5F31-F0FD131979DA}"/>
              </a:ext>
            </a:extLst>
          </p:cNvPr>
          <p:cNvSpPr txBox="1">
            <a:spLocks noChangeArrowheads="1"/>
          </p:cNvSpPr>
          <p:nvPr/>
        </p:nvSpPr>
        <p:spPr bwMode="auto">
          <a:xfrm>
            <a:off x="843964" y="25138758"/>
            <a:ext cx="13382625" cy="63465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34774" tIns="234774" rIns="234774" bIns="234774">
            <a:spAutoFit/>
          </a:bodyPr>
          <a:lstStyle>
            <a:lvl1pPr marL="857250" indent="-857250" defTabSz="4162425">
              <a:defRPr sz="8400">
                <a:solidFill>
                  <a:schemeClr val="tx1"/>
                </a:solidFill>
                <a:latin typeface="Arial" panose="020B0604020202020204" pitchFamily="34" charset="0"/>
              </a:defRPr>
            </a:lvl1pPr>
            <a:lvl2pPr marL="2265363" indent="-857250" defTabSz="4162425">
              <a:defRPr sz="8400">
                <a:solidFill>
                  <a:schemeClr val="tx1"/>
                </a:solidFill>
                <a:latin typeface="Arial" panose="020B0604020202020204" pitchFamily="34" charset="0"/>
              </a:defRPr>
            </a:lvl2pPr>
            <a:lvl3pPr marL="1951038" indent="-541338" defTabSz="4162425">
              <a:defRPr sz="8400">
                <a:solidFill>
                  <a:schemeClr val="tx1"/>
                </a:solidFill>
                <a:latin typeface="Arial" panose="020B0604020202020204" pitchFamily="34" charset="0"/>
              </a:defRPr>
            </a:lvl3pPr>
            <a:lvl4pPr marL="2547938" indent="-595313" defTabSz="4162425">
              <a:defRPr sz="8400">
                <a:solidFill>
                  <a:schemeClr val="tx1"/>
                </a:solidFill>
                <a:latin typeface="Arial" panose="020B0604020202020204" pitchFamily="34" charset="0"/>
              </a:defRPr>
            </a:lvl4pPr>
            <a:lvl5pPr marL="2981325" indent="-433388" defTabSz="4162425">
              <a:defRPr sz="8400">
                <a:solidFill>
                  <a:schemeClr val="tx1"/>
                </a:solidFill>
                <a:latin typeface="Arial" panose="020B0604020202020204" pitchFamily="34" charset="0"/>
              </a:defRPr>
            </a:lvl5pPr>
            <a:lvl6pPr marL="3438525" indent="-433388" defTabSz="4162425" eaLnBrk="0" fontAlgn="base" hangingPunct="0">
              <a:spcBef>
                <a:spcPct val="0"/>
              </a:spcBef>
              <a:spcAft>
                <a:spcPct val="0"/>
              </a:spcAft>
              <a:defRPr sz="8400">
                <a:solidFill>
                  <a:schemeClr val="tx1"/>
                </a:solidFill>
                <a:latin typeface="Arial" panose="020B0604020202020204" pitchFamily="34" charset="0"/>
              </a:defRPr>
            </a:lvl6pPr>
            <a:lvl7pPr marL="3895725" indent="-433388" defTabSz="4162425" eaLnBrk="0" fontAlgn="base" hangingPunct="0">
              <a:spcBef>
                <a:spcPct val="0"/>
              </a:spcBef>
              <a:spcAft>
                <a:spcPct val="0"/>
              </a:spcAft>
              <a:defRPr sz="8400">
                <a:solidFill>
                  <a:schemeClr val="tx1"/>
                </a:solidFill>
                <a:latin typeface="Arial" panose="020B0604020202020204" pitchFamily="34" charset="0"/>
              </a:defRPr>
            </a:lvl7pPr>
            <a:lvl8pPr marL="4352925" indent="-433388" defTabSz="4162425" eaLnBrk="0" fontAlgn="base" hangingPunct="0">
              <a:spcBef>
                <a:spcPct val="0"/>
              </a:spcBef>
              <a:spcAft>
                <a:spcPct val="0"/>
              </a:spcAft>
              <a:defRPr sz="8400">
                <a:solidFill>
                  <a:schemeClr val="tx1"/>
                </a:solidFill>
                <a:latin typeface="Arial" panose="020B0604020202020204" pitchFamily="34" charset="0"/>
              </a:defRPr>
            </a:lvl8pPr>
            <a:lvl9pPr marL="4810125" indent="-433388" defTabSz="4162425" eaLnBrk="0" fontAlgn="base" hangingPunct="0">
              <a:spcBef>
                <a:spcPct val="0"/>
              </a:spcBef>
              <a:spcAft>
                <a:spcPct val="0"/>
              </a:spcAft>
              <a:defRPr sz="8400">
                <a:solidFill>
                  <a:schemeClr val="tx1"/>
                </a:solidFill>
                <a:latin typeface="Arial" panose="020B0604020202020204" pitchFamily="34" charset="0"/>
              </a:defRPr>
            </a:lvl9pPr>
          </a:lstStyle>
          <a:p>
            <a:pPr algn="just" eaLnBrk="1" hangingPunct="1">
              <a:spcBef>
                <a:spcPct val="20000"/>
              </a:spcBef>
              <a:buFont typeface="Arial" panose="020B0604020202020204" pitchFamily="34" charset="0"/>
              <a:buChar char="•"/>
            </a:pPr>
            <a:r>
              <a:rPr lang="en-US" altLang="zh-CN" sz="4800" dirty="0">
                <a:solidFill>
                  <a:srgbClr val="2C3F71"/>
                </a:solidFill>
                <a:latin typeface="+mj-lt"/>
                <a:cs typeface="Times New Roman" panose="02020603050405020304" pitchFamily="18" charset="0"/>
              </a:rPr>
              <a:t>A Deep Learning + Computer Vision based approach to extract various data from a camera onboard the sailing dinghy</a:t>
            </a:r>
          </a:p>
          <a:p>
            <a:pPr algn="just" eaLnBrk="1" hangingPunct="1">
              <a:spcBef>
                <a:spcPct val="20000"/>
              </a:spcBef>
              <a:buFont typeface="Arial" panose="020B0604020202020204" pitchFamily="34" charset="0"/>
              <a:buChar char="•"/>
            </a:pPr>
            <a:r>
              <a:rPr lang="en-US" altLang="zh-CN" sz="4400" dirty="0">
                <a:solidFill>
                  <a:srgbClr val="2C3F71"/>
                </a:solidFill>
                <a:latin typeface="+mj-lt"/>
                <a:cs typeface="Times New Roman" panose="02020603050405020304" pitchFamily="18" charset="0"/>
              </a:rPr>
              <a:t>Stage 1: Training and Evaluating the model on existing footage from action cameras mounted on the boat</a:t>
            </a:r>
          </a:p>
          <a:p>
            <a:pPr algn="just" eaLnBrk="1" hangingPunct="1">
              <a:spcBef>
                <a:spcPct val="20000"/>
              </a:spcBef>
              <a:buFont typeface="Arial" panose="020B0604020202020204" pitchFamily="34" charset="0"/>
              <a:buChar char="•"/>
            </a:pPr>
            <a:r>
              <a:rPr lang="en-US" altLang="zh-CN" sz="4400" dirty="0">
                <a:solidFill>
                  <a:srgbClr val="2C3F71"/>
                </a:solidFill>
                <a:latin typeface="+mj-lt"/>
                <a:cs typeface="Times New Roman" panose="02020603050405020304" pitchFamily="18" charset="0"/>
              </a:rPr>
              <a:t>Stage 2: Quantizing the model and deploying it to onboard systems</a:t>
            </a:r>
          </a:p>
        </p:txBody>
      </p:sp>
      <p:pic>
        <p:nvPicPr>
          <p:cNvPr id="5" name="Picture 4" descr="Text&#10;&#10;Description automatically generated with medium confidence">
            <a:extLst>
              <a:ext uri="{FF2B5EF4-FFF2-40B4-BE49-F238E27FC236}">
                <a16:creationId xmlns:a16="http://schemas.microsoft.com/office/drawing/2014/main" id="{CD692DB6-399C-182D-61DD-68659E24FB15}"/>
              </a:ext>
            </a:extLst>
          </p:cNvPr>
          <p:cNvPicPr>
            <a:picLocks noChangeAspect="1"/>
          </p:cNvPicPr>
          <p:nvPr/>
        </p:nvPicPr>
        <p:blipFill>
          <a:blip r:embed="rId2"/>
          <a:stretch>
            <a:fillRect/>
          </a:stretch>
        </p:blipFill>
        <p:spPr>
          <a:xfrm>
            <a:off x="22421797" y="366483"/>
            <a:ext cx="6612520" cy="1962369"/>
          </a:xfrm>
          <a:prstGeom prst="rect">
            <a:avLst/>
          </a:prstGeom>
          <a:effectLst>
            <a:glow rad="152400">
              <a:schemeClr val="bg1">
                <a:alpha val="33000"/>
              </a:schemeClr>
            </a:glow>
            <a:softEdge rad="0"/>
          </a:effectLst>
        </p:spPr>
      </p:pic>
      <p:sp>
        <p:nvSpPr>
          <p:cNvPr id="4115" name="文本占位符 12">
            <a:extLst>
              <a:ext uri="{FF2B5EF4-FFF2-40B4-BE49-F238E27FC236}">
                <a16:creationId xmlns:a16="http://schemas.microsoft.com/office/drawing/2014/main" id="{1C9A6179-A82E-FFF6-3CA9-7110E809A35C}"/>
              </a:ext>
            </a:extLst>
          </p:cNvPr>
          <p:cNvSpPr txBox="1">
            <a:spLocks noChangeArrowheads="1"/>
          </p:cNvSpPr>
          <p:nvPr/>
        </p:nvSpPr>
        <p:spPr bwMode="auto">
          <a:xfrm>
            <a:off x="-960437" y="2887040"/>
            <a:ext cx="32016700" cy="182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1"/>
          <a:lstStyle>
            <a:lvl1pPr defTabSz="4162425">
              <a:defRPr sz="8400">
                <a:solidFill>
                  <a:schemeClr val="tx1"/>
                </a:solidFill>
                <a:latin typeface="Arial" panose="020B0604020202020204" pitchFamily="34" charset="0"/>
              </a:defRPr>
            </a:lvl1pPr>
            <a:lvl2pPr marL="3382963" indent="-1300163" defTabSz="4162425">
              <a:defRPr sz="8400">
                <a:solidFill>
                  <a:schemeClr val="tx1"/>
                </a:solidFill>
                <a:latin typeface="Arial" panose="020B0604020202020204" pitchFamily="34" charset="0"/>
              </a:defRPr>
            </a:lvl2pPr>
            <a:lvl3pPr marL="5203825" indent="-1039813" defTabSz="4162425">
              <a:defRPr sz="8400">
                <a:solidFill>
                  <a:schemeClr val="tx1"/>
                </a:solidFill>
                <a:latin typeface="Arial" panose="020B0604020202020204" pitchFamily="34" charset="0"/>
              </a:defRPr>
            </a:lvl3pPr>
            <a:lvl4pPr marL="7285038" indent="-1039813" defTabSz="4162425">
              <a:defRPr sz="8400">
                <a:solidFill>
                  <a:schemeClr val="tx1"/>
                </a:solidFill>
                <a:latin typeface="Arial" panose="020B0604020202020204" pitchFamily="34" charset="0"/>
              </a:defRPr>
            </a:lvl4pPr>
            <a:lvl5pPr marL="9367838" indent="-1039813" defTabSz="4162425">
              <a:defRPr sz="8400">
                <a:solidFill>
                  <a:schemeClr val="tx1"/>
                </a:solidFill>
                <a:latin typeface="Arial" panose="020B0604020202020204" pitchFamily="34" charset="0"/>
              </a:defRPr>
            </a:lvl5pPr>
            <a:lvl6pPr marL="9825038" indent="-1039813" defTabSz="4162425" eaLnBrk="0" fontAlgn="base" hangingPunct="0">
              <a:spcBef>
                <a:spcPct val="0"/>
              </a:spcBef>
              <a:spcAft>
                <a:spcPct val="0"/>
              </a:spcAft>
              <a:defRPr sz="8400">
                <a:solidFill>
                  <a:schemeClr val="tx1"/>
                </a:solidFill>
                <a:latin typeface="Arial" panose="020B0604020202020204" pitchFamily="34" charset="0"/>
              </a:defRPr>
            </a:lvl6pPr>
            <a:lvl7pPr marL="10282238" indent="-1039813" defTabSz="4162425" eaLnBrk="0" fontAlgn="base" hangingPunct="0">
              <a:spcBef>
                <a:spcPct val="0"/>
              </a:spcBef>
              <a:spcAft>
                <a:spcPct val="0"/>
              </a:spcAft>
              <a:defRPr sz="8400">
                <a:solidFill>
                  <a:schemeClr val="tx1"/>
                </a:solidFill>
                <a:latin typeface="Arial" panose="020B0604020202020204" pitchFamily="34" charset="0"/>
              </a:defRPr>
            </a:lvl7pPr>
            <a:lvl8pPr marL="10739438" indent="-1039813" defTabSz="4162425" eaLnBrk="0" fontAlgn="base" hangingPunct="0">
              <a:spcBef>
                <a:spcPct val="0"/>
              </a:spcBef>
              <a:spcAft>
                <a:spcPct val="0"/>
              </a:spcAft>
              <a:defRPr sz="8400">
                <a:solidFill>
                  <a:schemeClr val="tx1"/>
                </a:solidFill>
                <a:latin typeface="Arial" panose="020B0604020202020204" pitchFamily="34" charset="0"/>
              </a:defRPr>
            </a:lvl8pPr>
            <a:lvl9pPr marL="11196638" indent="-1039813" defTabSz="4162425" eaLnBrk="0" fontAlgn="base" hangingPunct="0">
              <a:spcBef>
                <a:spcPct val="0"/>
              </a:spcBef>
              <a:spcAft>
                <a:spcPct val="0"/>
              </a:spcAft>
              <a:defRPr sz="8400">
                <a:solidFill>
                  <a:schemeClr val="tx1"/>
                </a:solidFill>
                <a:latin typeface="Arial" panose="020B0604020202020204" pitchFamily="34" charset="0"/>
              </a:defRPr>
            </a:lvl9pPr>
          </a:lstStyle>
          <a:p>
            <a:pPr algn="ctr" eaLnBrk="1" hangingPunct="1">
              <a:spcBef>
                <a:spcPct val="20000"/>
              </a:spcBef>
            </a:pPr>
            <a:r>
              <a:rPr lang="en-US" altLang="zh-CN" sz="6300" dirty="0">
                <a:solidFill>
                  <a:schemeClr val="bg1"/>
                </a:solidFill>
                <a:latin typeface="Calibri" panose="020F0502020204030204" pitchFamily="34" charset="0"/>
              </a:rPr>
              <a:t>AIoT Coding, Engineering and Entrepreneurial Skills Education for Gifted Students</a:t>
            </a:r>
            <a:endParaRPr lang="zh-CN" altLang="en-US" sz="6300" dirty="0">
              <a:solidFill>
                <a:schemeClr val="bg1"/>
              </a:solidFill>
              <a:latin typeface="Calibri" panose="020F0502020204030204" pitchFamily="34" charset="0"/>
            </a:endParaRPr>
          </a:p>
        </p:txBody>
      </p:sp>
      <p:sp>
        <p:nvSpPr>
          <p:cNvPr id="14" name="Rectangle 13">
            <a:extLst>
              <a:ext uri="{FF2B5EF4-FFF2-40B4-BE49-F238E27FC236}">
                <a16:creationId xmlns:a16="http://schemas.microsoft.com/office/drawing/2014/main" id="{A8F724C5-09E4-F1A8-7B1F-2EEA8DE7192B}"/>
              </a:ext>
            </a:extLst>
          </p:cNvPr>
          <p:cNvSpPr/>
          <p:nvPr/>
        </p:nvSpPr>
        <p:spPr>
          <a:xfrm>
            <a:off x="1327150" y="41805225"/>
            <a:ext cx="2667000" cy="685800"/>
          </a:xfrm>
          <a:prstGeom prst="rect">
            <a:avLst/>
          </a:prstGeom>
          <a:solidFill>
            <a:srgbClr val="3143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 name="文本占位符 18">
            <a:extLst>
              <a:ext uri="{FF2B5EF4-FFF2-40B4-BE49-F238E27FC236}">
                <a16:creationId xmlns:a16="http://schemas.microsoft.com/office/drawing/2014/main" id="{2855B677-61C4-E705-8E18-6FC7BE18BA92}"/>
              </a:ext>
            </a:extLst>
          </p:cNvPr>
          <p:cNvSpPr txBox="1">
            <a:spLocks/>
          </p:cNvSpPr>
          <p:nvPr/>
        </p:nvSpPr>
        <p:spPr>
          <a:xfrm>
            <a:off x="16114945" y="21135726"/>
            <a:ext cx="4692650" cy="1351297"/>
          </a:xfrm>
          <a:prstGeom prst="rect">
            <a:avLst/>
          </a:prstGeom>
        </p:spPr>
        <p:txBody>
          <a:bodyPr wrap="square" lIns="234774" tIns="234774" rIns="234774" bIns="234774">
            <a:spAutoFit/>
          </a:bodyPr>
          <a:lstStyle>
            <a:lvl1pPr marL="0" indent="0" algn="l" defTabSz="4162425" rtl="0" eaLnBrk="0" fontAlgn="base" hangingPunct="0">
              <a:spcBef>
                <a:spcPct val="20000"/>
              </a:spcBef>
              <a:spcAft>
                <a:spcPct val="0"/>
              </a:spcAft>
              <a:buFont typeface="Arial" panose="020B0604020202020204" pitchFamily="34" charset="0"/>
              <a:buNone/>
              <a:defRPr sz="2586" kern="1200">
                <a:solidFill>
                  <a:schemeClr val="accent5">
                    <a:lumMod val="50000"/>
                  </a:schemeClr>
                </a:solidFill>
                <a:latin typeface="Times New Roman" panose="02020603050405020304" pitchFamily="18" charset="0"/>
                <a:ea typeface="+mn-ea"/>
                <a:cs typeface="Times New Roman" panose="02020603050405020304" pitchFamily="18" charset="0"/>
              </a:defRPr>
            </a:lvl1pPr>
            <a:lvl2pPr marL="1409588" indent="-542149" algn="l" defTabSz="4162425" rtl="0" eaLnBrk="0" fontAlgn="base" hangingPunct="0">
              <a:spcBef>
                <a:spcPct val="20000"/>
              </a:spcBef>
              <a:spcAft>
                <a:spcPct val="0"/>
              </a:spcAft>
              <a:buFont typeface="Arial" panose="020B0604020202020204" pitchFamily="34" charset="0"/>
              <a:buChar char="–"/>
              <a:defRPr sz="2402" kern="1200">
                <a:solidFill>
                  <a:schemeClr val="tx1"/>
                </a:solidFill>
                <a:latin typeface="Trebuchet MS" pitchFamily="34" charset="0"/>
                <a:ea typeface="+mn-ea"/>
                <a:cs typeface="+mn-cs"/>
              </a:defRPr>
            </a:lvl2pPr>
            <a:lvl3pPr marL="1951737" indent="-542149" algn="l" defTabSz="4162425" rtl="0" eaLnBrk="0" fontAlgn="base" hangingPunct="0">
              <a:spcBef>
                <a:spcPct val="20000"/>
              </a:spcBef>
              <a:spcAft>
                <a:spcPct val="0"/>
              </a:spcAft>
              <a:buFont typeface="Arial" panose="020B0604020202020204" pitchFamily="34" charset="0"/>
              <a:buChar char="•"/>
              <a:defRPr sz="2402" kern="1200">
                <a:solidFill>
                  <a:schemeClr val="tx1"/>
                </a:solidFill>
                <a:latin typeface="Trebuchet MS" pitchFamily="34" charset="0"/>
                <a:ea typeface="+mn-ea"/>
                <a:cs typeface="+mn-cs"/>
              </a:defRPr>
            </a:lvl3pPr>
            <a:lvl4pPr marL="2548102" indent="-596365" algn="l" defTabSz="4162425" rtl="0" eaLnBrk="0" fontAlgn="base" hangingPunct="0">
              <a:spcBef>
                <a:spcPct val="20000"/>
              </a:spcBef>
              <a:spcAft>
                <a:spcPct val="0"/>
              </a:spcAft>
              <a:buFont typeface="Arial" panose="020B0604020202020204" pitchFamily="34" charset="0"/>
              <a:buChar char="–"/>
              <a:defRPr sz="2402" kern="1200">
                <a:solidFill>
                  <a:schemeClr val="tx1"/>
                </a:solidFill>
                <a:latin typeface="Trebuchet MS" pitchFamily="34" charset="0"/>
                <a:ea typeface="+mn-ea"/>
                <a:cs typeface="+mn-cs"/>
              </a:defRPr>
            </a:lvl4pPr>
            <a:lvl5pPr marL="2981822" indent="-433720" algn="l" defTabSz="4162425" rtl="0" eaLnBrk="0" fontAlgn="base" hangingPunct="0">
              <a:spcBef>
                <a:spcPct val="20000"/>
              </a:spcBef>
              <a:spcAft>
                <a:spcPct val="0"/>
              </a:spcAft>
              <a:buFont typeface="Arial" panose="020B0604020202020204" pitchFamily="34" charset="0"/>
              <a:buChar char="»"/>
              <a:defRPr sz="2402" kern="1200">
                <a:solidFill>
                  <a:schemeClr val="tx1"/>
                </a:solidFill>
                <a:latin typeface="Trebuchet MS" pitchFamily="34" charset="0"/>
                <a:ea typeface="+mn-ea"/>
                <a:cs typeface="+mn-cs"/>
              </a:defRPr>
            </a:lvl5pPr>
            <a:lvl6pPr marL="11450194" indent="-1040928" algn="l" defTabSz="4163707" rtl="0" eaLnBrk="1" latinLnBrk="0" hangingPunct="1">
              <a:spcBef>
                <a:spcPct val="20000"/>
              </a:spcBef>
              <a:buFont typeface="Arial" pitchFamily="34" charset="0"/>
              <a:buChar char="•"/>
              <a:defRPr sz="9145" kern="1200">
                <a:solidFill>
                  <a:schemeClr val="tx1"/>
                </a:solidFill>
                <a:latin typeface="+mn-lt"/>
                <a:ea typeface="+mn-ea"/>
                <a:cs typeface="+mn-cs"/>
              </a:defRPr>
            </a:lvl6pPr>
            <a:lvl7pPr marL="13532046" indent="-1040928" algn="l" defTabSz="4163707" rtl="0" eaLnBrk="1" latinLnBrk="0" hangingPunct="1">
              <a:spcBef>
                <a:spcPct val="20000"/>
              </a:spcBef>
              <a:buFont typeface="Arial" pitchFamily="34" charset="0"/>
              <a:buChar char="•"/>
              <a:defRPr sz="9145" kern="1200">
                <a:solidFill>
                  <a:schemeClr val="tx1"/>
                </a:solidFill>
                <a:latin typeface="+mn-lt"/>
                <a:ea typeface="+mn-ea"/>
                <a:cs typeface="+mn-cs"/>
              </a:defRPr>
            </a:lvl7pPr>
            <a:lvl8pPr marL="15613901" indent="-1040928" algn="l" defTabSz="4163707" rtl="0" eaLnBrk="1" latinLnBrk="0" hangingPunct="1">
              <a:spcBef>
                <a:spcPct val="20000"/>
              </a:spcBef>
              <a:buFont typeface="Arial" pitchFamily="34" charset="0"/>
              <a:buChar char="•"/>
              <a:defRPr sz="9145" kern="1200">
                <a:solidFill>
                  <a:schemeClr val="tx1"/>
                </a:solidFill>
                <a:latin typeface="+mn-lt"/>
                <a:ea typeface="+mn-ea"/>
                <a:cs typeface="+mn-cs"/>
              </a:defRPr>
            </a:lvl8pPr>
            <a:lvl9pPr marL="17695754" indent="-1040928" algn="l" defTabSz="4163707" rtl="0" eaLnBrk="1" latinLnBrk="0" hangingPunct="1">
              <a:spcBef>
                <a:spcPct val="20000"/>
              </a:spcBef>
              <a:buFont typeface="Arial" pitchFamily="34" charset="0"/>
              <a:buChar char="•"/>
              <a:defRPr sz="9145" kern="1200">
                <a:solidFill>
                  <a:schemeClr val="tx1"/>
                </a:solidFill>
                <a:latin typeface="+mn-lt"/>
                <a:ea typeface="+mn-ea"/>
                <a:cs typeface="+mn-cs"/>
              </a:defRPr>
            </a:lvl9pPr>
          </a:lstStyle>
          <a:p>
            <a:pPr algn="ctr" defTabSz="4163707" eaLnBrk="1" fontAlgn="auto" hangingPunct="1">
              <a:spcAft>
                <a:spcPts val="0"/>
              </a:spcAft>
              <a:defRPr/>
            </a:pPr>
            <a:r>
              <a:rPr lang="en-US" altLang="zh-CN" sz="5700" dirty="0"/>
              <a:t>YouTube Link</a:t>
            </a:r>
            <a:endParaRPr lang="zh-CN" altLang="en-US" sz="5700" dirty="0"/>
          </a:p>
        </p:txBody>
      </p:sp>
      <p:sp>
        <p:nvSpPr>
          <p:cNvPr id="7" name="文本占位符 18">
            <a:extLst>
              <a:ext uri="{FF2B5EF4-FFF2-40B4-BE49-F238E27FC236}">
                <a16:creationId xmlns:a16="http://schemas.microsoft.com/office/drawing/2014/main" id="{7E960435-8CA8-ED42-F70C-3EF22A9C9BA7}"/>
              </a:ext>
            </a:extLst>
          </p:cNvPr>
          <p:cNvSpPr txBox="1">
            <a:spLocks/>
          </p:cNvSpPr>
          <p:nvPr/>
        </p:nvSpPr>
        <p:spPr>
          <a:xfrm>
            <a:off x="16311288" y="26682246"/>
            <a:ext cx="4692650" cy="1351297"/>
          </a:xfrm>
          <a:prstGeom prst="rect">
            <a:avLst/>
          </a:prstGeom>
        </p:spPr>
        <p:txBody>
          <a:bodyPr wrap="square" lIns="234774" tIns="234774" rIns="234774" bIns="234774">
            <a:spAutoFit/>
          </a:bodyPr>
          <a:lstStyle>
            <a:lvl1pPr marL="0" indent="0" algn="l" defTabSz="4162425" rtl="0" eaLnBrk="0" fontAlgn="base" hangingPunct="0">
              <a:spcBef>
                <a:spcPct val="20000"/>
              </a:spcBef>
              <a:spcAft>
                <a:spcPct val="0"/>
              </a:spcAft>
              <a:buFont typeface="Arial" panose="020B0604020202020204" pitchFamily="34" charset="0"/>
              <a:buNone/>
              <a:defRPr sz="2586" kern="1200">
                <a:solidFill>
                  <a:schemeClr val="accent5">
                    <a:lumMod val="50000"/>
                  </a:schemeClr>
                </a:solidFill>
                <a:latin typeface="Times New Roman" panose="02020603050405020304" pitchFamily="18" charset="0"/>
                <a:ea typeface="+mn-ea"/>
                <a:cs typeface="Times New Roman" panose="02020603050405020304" pitchFamily="18" charset="0"/>
              </a:defRPr>
            </a:lvl1pPr>
            <a:lvl2pPr marL="1409588" indent="-542149" algn="l" defTabSz="4162425" rtl="0" eaLnBrk="0" fontAlgn="base" hangingPunct="0">
              <a:spcBef>
                <a:spcPct val="20000"/>
              </a:spcBef>
              <a:spcAft>
                <a:spcPct val="0"/>
              </a:spcAft>
              <a:buFont typeface="Arial" panose="020B0604020202020204" pitchFamily="34" charset="0"/>
              <a:buChar char="–"/>
              <a:defRPr sz="2402" kern="1200">
                <a:solidFill>
                  <a:schemeClr val="tx1"/>
                </a:solidFill>
                <a:latin typeface="Trebuchet MS" pitchFamily="34" charset="0"/>
                <a:ea typeface="+mn-ea"/>
                <a:cs typeface="+mn-cs"/>
              </a:defRPr>
            </a:lvl2pPr>
            <a:lvl3pPr marL="1951737" indent="-542149" algn="l" defTabSz="4162425" rtl="0" eaLnBrk="0" fontAlgn="base" hangingPunct="0">
              <a:spcBef>
                <a:spcPct val="20000"/>
              </a:spcBef>
              <a:spcAft>
                <a:spcPct val="0"/>
              </a:spcAft>
              <a:buFont typeface="Arial" panose="020B0604020202020204" pitchFamily="34" charset="0"/>
              <a:buChar char="•"/>
              <a:defRPr sz="2402" kern="1200">
                <a:solidFill>
                  <a:schemeClr val="tx1"/>
                </a:solidFill>
                <a:latin typeface="Trebuchet MS" pitchFamily="34" charset="0"/>
                <a:ea typeface="+mn-ea"/>
                <a:cs typeface="+mn-cs"/>
              </a:defRPr>
            </a:lvl3pPr>
            <a:lvl4pPr marL="2548102" indent="-596365" algn="l" defTabSz="4162425" rtl="0" eaLnBrk="0" fontAlgn="base" hangingPunct="0">
              <a:spcBef>
                <a:spcPct val="20000"/>
              </a:spcBef>
              <a:spcAft>
                <a:spcPct val="0"/>
              </a:spcAft>
              <a:buFont typeface="Arial" panose="020B0604020202020204" pitchFamily="34" charset="0"/>
              <a:buChar char="–"/>
              <a:defRPr sz="2402" kern="1200">
                <a:solidFill>
                  <a:schemeClr val="tx1"/>
                </a:solidFill>
                <a:latin typeface="Trebuchet MS" pitchFamily="34" charset="0"/>
                <a:ea typeface="+mn-ea"/>
                <a:cs typeface="+mn-cs"/>
              </a:defRPr>
            </a:lvl4pPr>
            <a:lvl5pPr marL="2981822" indent="-433720" algn="l" defTabSz="4162425" rtl="0" eaLnBrk="0" fontAlgn="base" hangingPunct="0">
              <a:spcBef>
                <a:spcPct val="20000"/>
              </a:spcBef>
              <a:spcAft>
                <a:spcPct val="0"/>
              </a:spcAft>
              <a:buFont typeface="Arial" panose="020B0604020202020204" pitchFamily="34" charset="0"/>
              <a:buChar char="»"/>
              <a:defRPr sz="2402" kern="1200">
                <a:solidFill>
                  <a:schemeClr val="tx1"/>
                </a:solidFill>
                <a:latin typeface="Trebuchet MS" pitchFamily="34" charset="0"/>
                <a:ea typeface="+mn-ea"/>
                <a:cs typeface="+mn-cs"/>
              </a:defRPr>
            </a:lvl5pPr>
            <a:lvl6pPr marL="11450194" indent="-1040928" algn="l" defTabSz="4163707" rtl="0" eaLnBrk="1" latinLnBrk="0" hangingPunct="1">
              <a:spcBef>
                <a:spcPct val="20000"/>
              </a:spcBef>
              <a:buFont typeface="Arial" pitchFamily="34" charset="0"/>
              <a:buChar char="•"/>
              <a:defRPr sz="9145" kern="1200">
                <a:solidFill>
                  <a:schemeClr val="tx1"/>
                </a:solidFill>
                <a:latin typeface="+mn-lt"/>
                <a:ea typeface="+mn-ea"/>
                <a:cs typeface="+mn-cs"/>
              </a:defRPr>
            </a:lvl6pPr>
            <a:lvl7pPr marL="13532046" indent="-1040928" algn="l" defTabSz="4163707" rtl="0" eaLnBrk="1" latinLnBrk="0" hangingPunct="1">
              <a:spcBef>
                <a:spcPct val="20000"/>
              </a:spcBef>
              <a:buFont typeface="Arial" pitchFamily="34" charset="0"/>
              <a:buChar char="•"/>
              <a:defRPr sz="9145" kern="1200">
                <a:solidFill>
                  <a:schemeClr val="tx1"/>
                </a:solidFill>
                <a:latin typeface="+mn-lt"/>
                <a:ea typeface="+mn-ea"/>
                <a:cs typeface="+mn-cs"/>
              </a:defRPr>
            </a:lvl7pPr>
            <a:lvl8pPr marL="15613901" indent="-1040928" algn="l" defTabSz="4163707" rtl="0" eaLnBrk="1" latinLnBrk="0" hangingPunct="1">
              <a:spcBef>
                <a:spcPct val="20000"/>
              </a:spcBef>
              <a:buFont typeface="Arial" pitchFamily="34" charset="0"/>
              <a:buChar char="•"/>
              <a:defRPr sz="9145" kern="1200">
                <a:solidFill>
                  <a:schemeClr val="tx1"/>
                </a:solidFill>
                <a:latin typeface="+mn-lt"/>
                <a:ea typeface="+mn-ea"/>
                <a:cs typeface="+mn-cs"/>
              </a:defRPr>
            </a:lvl8pPr>
            <a:lvl9pPr marL="17695754" indent="-1040928" algn="l" defTabSz="4163707" rtl="0" eaLnBrk="1" latinLnBrk="0" hangingPunct="1">
              <a:spcBef>
                <a:spcPct val="20000"/>
              </a:spcBef>
              <a:buFont typeface="Arial" pitchFamily="34" charset="0"/>
              <a:buChar char="•"/>
              <a:defRPr sz="9145" kern="1200">
                <a:solidFill>
                  <a:schemeClr val="tx1"/>
                </a:solidFill>
                <a:latin typeface="+mn-lt"/>
                <a:ea typeface="+mn-ea"/>
                <a:cs typeface="+mn-cs"/>
              </a:defRPr>
            </a:lvl9pPr>
          </a:lstStyle>
          <a:p>
            <a:pPr algn="ctr" defTabSz="4163707" eaLnBrk="1" fontAlgn="auto" hangingPunct="1">
              <a:spcAft>
                <a:spcPts val="0"/>
              </a:spcAft>
              <a:defRPr/>
            </a:pPr>
            <a:r>
              <a:rPr lang="en-US" altLang="zh-CN" sz="5700" dirty="0"/>
              <a:t>GitHub Link</a:t>
            </a:r>
            <a:endParaRPr lang="zh-CN" altLang="en-US" sz="5700" dirty="0"/>
          </a:p>
        </p:txBody>
      </p:sp>
      <p:pic>
        <p:nvPicPr>
          <p:cNvPr id="9" name="Picture 8">
            <a:extLst>
              <a:ext uri="{FF2B5EF4-FFF2-40B4-BE49-F238E27FC236}">
                <a16:creationId xmlns:a16="http://schemas.microsoft.com/office/drawing/2014/main" id="{43AE73AE-E2F9-1673-8F7B-89B306BD58A1}"/>
              </a:ext>
            </a:extLst>
          </p:cNvPr>
          <p:cNvPicPr>
            <a:picLocks noChangeAspect="1"/>
          </p:cNvPicPr>
          <p:nvPr/>
        </p:nvPicPr>
        <p:blipFill rotWithShape="1">
          <a:blip r:embed="rId3"/>
          <a:srcRect l="20966" t="23779" r="22245" b="21460"/>
          <a:stretch/>
        </p:blipFill>
        <p:spPr>
          <a:xfrm>
            <a:off x="19200266" y="84491"/>
            <a:ext cx="2859211" cy="2757094"/>
          </a:xfrm>
          <a:prstGeom prst="rect">
            <a:avLst/>
          </a:prstGeom>
        </p:spPr>
      </p:pic>
      <p:pic>
        <p:nvPicPr>
          <p:cNvPr id="28" name="Picture 27" descr="A sailboat in the ocean&#10;&#10;Description automatically generated with low confidence">
            <a:extLst>
              <a:ext uri="{FF2B5EF4-FFF2-40B4-BE49-F238E27FC236}">
                <a16:creationId xmlns:a16="http://schemas.microsoft.com/office/drawing/2014/main" id="{E65E9BA5-968B-6D62-6D3B-B2214102A056}"/>
              </a:ext>
            </a:extLst>
          </p:cNvPr>
          <p:cNvPicPr>
            <a:picLocks noChangeAspect="1"/>
          </p:cNvPicPr>
          <p:nvPr/>
        </p:nvPicPr>
        <p:blipFill rotWithShape="1">
          <a:blip r:embed="rId4">
            <a:extLst>
              <a:ext uri="{28A0092B-C50C-407E-A947-70E740481C1C}">
                <a14:useLocalDpi xmlns:a14="http://schemas.microsoft.com/office/drawing/2010/main" val="0"/>
              </a:ext>
            </a:extLst>
          </a:blip>
          <a:srcRect l="25577" t="22008" r="-398" b="-1108"/>
          <a:stretch/>
        </p:blipFill>
        <p:spPr>
          <a:xfrm>
            <a:off x="1044575" y="13228139"/>
            <a:ext cx="7191040" cy="4226426"/>
          </a:xfrm>
          <a:prstGeom prst="rect">
            <a:avLst/>
          </a:prstGeom>
        </p:spPr>
      </p:pic>
      <p:pic>
        <p:nvPicPr>
          <p:cNvPr id="30" name="Picture 29" descr="A person sitting in a sailboat&#10;&#10;Description automatically generated with low confidence">
            <a:extLst>
              <a:ext uri="{FF2B5EF4-FFF2-40B4-BE49-F238E27FC236}">
                <a16:creationId xmlns:a16="http://schemas.microsoft.com/office/drawing/2014/main" id="{0FC08704-8D43-D461-EBB1-E841637A382D}"/>
              </a:ext>
            </a:extLst>
          </p:cNvPr>
          <p:cNvPicPr>
            <a:picLocks noChangeAspect="1"/>
          </p:cNvPicPr>
          <p:nvPr/>
        </p:nvPicPr>
        <p:blipFill rotWithShape="1">
          <a:blip r:embed="rId5">
            <a:extLst>
              <a:ext uri="{28A0092B-C50C-407E-A947-70E740481C1C}">
                <a14:useLocalDpi xmlns:a14="http://schemas.microsoft.com/office/drawing/2010/main" val="0"/>
              </a:ext>
            </a:extLst>
          </a:blip>
          <a:srcRect t="56795" b="3222"/>
          <a:stretch/>
        </p:blipFill>
        <p:spPr>
          <a:xfrm>
            <a:off x="8453102" y="13259543"/>
            <a:ext cx="5878512" cy="4174291"/>
          </a:xfrm>
          <a:prstGeom prst="rect">
            <a:avLst/>
          </a:prstGeom>
        </p:spPr>
      </p:pic>
      <p:pic>
        <p:nvPicPr>
          <p:cNvPr id="32" name="Picture 31" descr="Diagram&#10;&#10;Description automatically generated">
            <a:extLst>
              <a:ext uri="{FF2B5EF4-FFF2-40B4-BE49-F238E27FC236}">
                <a16:creationId xmlns:a16="http://schemas.microsoft.com/office/drawing/2014/main" id="{ABB7E69A-7ED5-D0BB-45F2-5215360DE919}"/>
              </a:ext>
            </a:extLst>
          </p:cNvPr>
          <p:cNvPicPr>
            <a:picLocks noChangeAspect="1"/>
          </p:cNvPicPr>
          <p:nvPr/>
        </p:nvPicPr>
        <p:blipFill rotWithShape="1">
          <a:blip r:embed="rId6">
            <a:extLst>
              <a:ext uri="{28A0092B-C50C-407E-A947-70E740481C1C}">
                <a14:useLocalDpi xmlns:a14="http://schemas.microsoft.com/office/drawing/2010/main" val="0"/>
              </a:ext>
            </a:extLst>
          </a:blip>
          <a:srcRect l="6102" t="5743" r="6344" b="3002"/>
          <a:stretch/>
        </p:blipFill>
        <p:spPr>
          <a:xfrm>
            <a:off x="955799" y="31445318"/>
            <a:ext cx="13694362" cy="9923137"/>
          </a:xfrm>
          <a:prstGeom prst="rect">
            <a:avLst/>
          </a:prstGeom>
        </p:spPr>
      </p:pic>
      <p:pic>
        <p:nvPicPr>
          <p:cNvPr id="34" name="Picture 33" descr="A picture containing outdoor, boat&#10;&#10;Description automatically generated">
            <a:extLst>
              <a:ext uri="{FF2B5EF4-FFF2-40B4-BE49-F238E27FC236}">
                <a16:creationId xmlns:a16="http://schemas.microsoft.com/office/drawing/2014/main" id="{8EB6C6D7-08F5-15BB-4712-9F46697A517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2070199" y="23977638"/>
            <a:ext cx="7236639" cy="4055905"/>
          </a:xfrm>
          <a:prstGeom prst="rect">
            <a:avLst/>
          </a:prstGeom>
        </p:spPr>
      </p:pic>
      <p:pic>
        <p:nvPicPr>
          <p:cNvPr id="37" name="Picture 36" descr="A picture containing diagram&#10;&#10;Description automatically generated">
            <a:extLst>
              <a:ext uri="{FF2B5EF4-FFF2-40B4-BE49-F238E27FC236}">
                <a16:creationId xmlns:a16="http://schemas.microsoft.com/office/drawing/2014/main" id="{8D946A5E-1269-EDC8-C2C2-280C3E781C27}"/>
              </a:ext>
            </a:extLst>
          </p:cNvPr>
          <p:cNvPicPr>
            <a:picLocks noChangeAspect="1"/>
          </p:cNvPicPr>
          <p:nvPr/>
        </p:nvPicPr>
        <p:blipFill rotWithShape="1">
          <a:blip r:embed="rId8">
            <a:extLst>
              <a:ext uri="{28A0092B-C50C-407E-A947-70E740481C1C}">
                <a14:useLocalDpi xmlns:a14="http://schemas.microsoft.com/office/drawing/2010/main" val="0"/>
              </a:ext>
            </a:extLst>
          </a:blip>
          <a:srcRect l="1086" t="5125" b="3504"/>
          <a:stretch/>
        </p:blipFill>
        <p:spPr>
          <a:xfrm>
            <a:off x="22104021" y="20164978"/>
            <a:ext cx="7182430" cy="3805798"/>
          </a:xfrm>
          <a:prstGeom prst="rect">
            <a:avLst/>
          </a:prstGeom>
        </p:spPr>
      </p:pic>
      <p:sp>
        <p:nvSpPr>
          <p:cNvPr id="39" name="文本占位符 18">
            <a:extLst>
              <a:ext uri="{FF2B5EF4-FFF2-40B4-BE49-F238E27FC236}">
                <a16:creationId xmlns:a16="http://schemas.microsoft.com/office/drawing/2014/main" id="{28DE7C84-6208-1073-FEA0-E5C35244A9E3}"/>
              </a:ext>
            </a:extLst>
          </p:cNvPr>
          <p:cNvSpPr txBox="1">
            <a:spLocks/>
          </p:cNvSpPr>
          <p:nvPr/>
        </p:nvSpPr>
        <p:spPr>
          <a:xfrm>
            <a:off x="717548" y="7883156"/>
            <a:ext cx="14271625" cy="5090782"/>
          </a:xfrm>
          <a:prstGeom prst="rect">
            <a:avLst/>
          </a:prstGeom>
        </p:spPr>
        <p:txBody>
          <a:bodyPr wrap="square" lIns="234774" tIns="234774" rIns="234774" bIns="234774">
            <a:spAutoFit/>
          </a:bodyPr>
          <a:lstStyle>
            <a:lvl1pPr marL="0" indent="0" algn="l" defTabSz="4162425" rtl="0" eaLnBrk="0" fontAlgn="base" hangingPunct="0">
              <a:spcBef>
                <a:spcPct val="20000"/>
              </a:spcBef>
              <a:spcAft>
                <a:spcPct val="0"/>
              </a:spcAft>
              <a:buFont typeface="Arial" panose="020B0604020202020204" pitchFamily="34" charset="0"/>
              <a:buNone/>
              <a:defRPr sz="2586" kern="1200">
                <a:solidFill>
                  <a:schemeClr val="accent5">
                    <a:lumMod val="50000"/>
                  </a:schemeClr>
                </a:solidFill>
                <a:latin typeface="Times New Roman" panose="02020603050405020304" pitchFamily="18" charset="0"/>
                <a:ea typeface="+mn-ea"/>
                <a:cs typeface="Times New Roman" panose="02020603050405020304" pitchFamily="18" charset="0"/>
              </a:defRPr>
            </a:lvl1pPr>
            <a:lvl2pPr marL="1409588" indent="-542149" algn="l" defTabSz="4162425" rtl="0" eaLnBrk="0" fontAlgn="base" hangingPunct="0">
              <a:spcBef>
                <a:spcPct val="20000"/>
              </a:spcBef>
              <a:spcAft>
                <a:spcPct val="0"/>
              </a:spcAft>
              <a:buFont typeface="Arial" panose="020B0604020202020204" pitchFamily="34" charset="0"/>
              <a:buChar char="–"/>
              <a:defRPr sz="2402" kern="1200">
                <a:solidFill>
                  <a:schemeClr val="tx1"/>
                </a:solidFill>
                <a:latin typeface="Trebuchet MS" pitchFamily="34" charset="0"/>
                <a:ea typeface="+mn-ea"/>
                <a:cs typeface="+mn-cs"/>
              </a:defRPr>
            </a:lvl2pPr>
            <a:lvl3pPr marL="1951737" indent="-542149" algn="l" defTabSz="4162425" rtl="0" eaLnBrk="0" fontAlgn="base" hangingPunct="0">
              <a:spcBef>
                <a:spcPct val="20000"/>
              </a:spcBef>
              <a:spcAft>
                <a:spcPct val="0"/>
              </a:spcAft>
              <a:buFont typeface="Arial" panose="020B0604020202020204" pitchFamily="34" charset="0"/>
              <a:buChar char="•"/>
              <a:defRPr sz="2402" kern="1200">
                <a:solidFill>
                  <a:schemeClr val="tx1"/>
                </a:solidFill>
                <a:latin typeface="Trebuchet MS" pitchFamily="34" charset="0"/>
                <a:ea typeface="+mn-ea"/>
                <a:cs typeface="+mn-cs"/>
              </a:defRPr>
            </a:lvl3pPr>
            <a:lvl4pPr marL="2548102" indent="-596365" algn="l" defTabSz="4162425" rtl="0" eaLnBrk="0" fontAlgn="base" hangingPunct="0">
              <a:spcBef>
                <a:spcPct val="20000"/>
              </a:spcBef>
              <a:spcAft>
                <a:spcPct val="0"/>
              </a:spcAft>
              <a:buFont typeface="Arial" panose="020B0604020202020204" pitchFamily="34" charset="0"/>
              <a:buChar char="–"/>
              <a:defRPr sz="2402" kern="1200">
                <a:solidFill>
                  <a:schemeClr val="tx1"/>
                </a:solidFill>
                <a:latin typeface="Trebuchet MS" pitchFamily="34" charset="0"/>
                <a:ea typeface="+mn-ea"/>
                <a:cs typeface="+mn-cs"/>
              </a:defRPr>
            </a:lvl4pPr>
            <a:lvl5pPr marL="2981822" indent="-433720" algn="l" defTabSz="4162425" rtl="0" eaLnBrk="0" fontAlgn="base" hangingPunct="0">
              <a:spcBef>
                <a:spcPct val="20000"/>
              </a:spcBef>
              <a:spcAft>
                <a:spcPct val="0"/>
              </a:spcAft>
              <a:buFont typeface="Arial" panose="020B0604020202020204" pitchFamily="34" charset="0"/>
              <a:buChar char="»"/>
              <a:defRPr sz="2402" kern="1200">
                <a:solidFill>
                  <a:schemeClr val="tx1"/>
                </a:solidFill>
                <a:latin typeface="Trebuchet MS" pitchFamily="34" charset="0"/>
                <a:ea typeface="+mn-ea"/>
                <a:cs typeface="+mn-cs"/>
              </a:defRPr>
            </a:lvl5pPr>
            <a:lvl6pPr marL="11450194" indent="-1040928" algn="l" defTabSz="4163707" rtl="0" eaLnBrk="1" latinLnBrk="0" hangingPunct="1">
              <a:spcBef>
                <a:spcPct val="20000"/>
              </a:spcBef>
              <a:buFont typeface="Arial" pitchFamily="34" charset="0"/>
              <a:buChar char="•"/>
              <a:defRPr sz="9145" kern="1200">
                <a:solidFill>
                  <a:schemeClr val="tx1"/>
                </a:solidFill>
                <a:latin typeface="+mn-lt"/>
                <a:ea typeface="+mn-ea"/>
                <a:cs typeface="+mn-cs"/>
              </a:defRPr>
            </a:lvl6pPr>
            <a:lvl7pPr marL="13532046" indent="-1040928" algn="l" defTabSz="4163707" rtl="0" eaLnBrk="1" latinLnBrk="0" hangingPunct="1">
              <a:spcBef>
                <a:spcPct val="20000"/>
              </a:spcBef>
              <a:buFont typeface="Arial" pitchFamily="34" charset="0"/>
              <a:buChar char="•"/>
              <a:defRPr sz="9145" kern="1200">
                <a:solidFill>
                  <a:schemeClr val="tx1"/>
                </a:solidFill>
                <a:latin typeface="+mn-lt"/>
                <a:ea typeface="+mn-ea"/>
                <a:cs typeface="+mn-cs"/>
              </a:defRPr>
            </a:lvl7pPr>
            <a:lvl8pPr marL="15613901" indent="-1040928" algn="l" defTabSz="4163707" rtl="0" eaLnBrk="1" latinLnBrk="0" hangingPunct="1">
              <a:spcBef>
                <a:spcPct val="20000"/>
              </a:spcBef>
              <a:buFont typeface="Arial" pitchFamily="34" charset="0"/>
              <a:buChar char="•"/>
              <a:defRPr sz="9145" kern="1200">
                <a:solidFill>
                  <a:schemeClr val="tx1"/>
                </a:solidFill>
                <a:latin typeface="+mn-lt"/>
                <a:ea typeface="+mn-ea"/>
                <a:cs typeface="+mn-cs"/>
              </a:defRPr>
            </a:lvl8pPr>
            <a:lvl9pPr marL="17695754" indent="-1040928" algn="l" defTabSz="4163707" rtl="0" eaLnBrk="1" latinLnBrk="0" hangingPunct="1">
              <a:spcBef>
                <a:spcPct val="20000"/>
              </a:spcBef>
              <a:buFont typeface="Arial" pitchFamily="34" charset="0"/>
              <a:buChar char="•"/>
              <a:defRPr sz="9145" kern="1200">
                <a:solidFill>
                  <a:schemeClr val="tx1"/>
                </a:solidFill>
                <a:latin typeface="+mn-lt"/>
                <a:ea typeface="+mn-ea"/>
                <a:cs typeface="+mn-cs"/>
              </a:defRPr>
            </a:lvl9pPr>
          </a:lstStyle>
          <a:p>
            <a:pPr algn="just" defTabSz="4163707" eaLnBrk="1" fontAlgn="auto" hangingPunct="1">
              <a:spcAft>
                <a:spcPts val="0"/>
              </a:spcAft>
              <a:defRPr/>
            </a:pPr>
            <a:r>
              <a:rPr lang="en-US" altLang="zh-CN" sz="5000" dirty="0">
                <a:latin typeface="+mn-lt"/>
              </a:rPr>
              <a:t>Safely Sail (AI) is a </a:t>
            </a:r>
            <a:r>
              <a:rPr lang="en-US" altLang="zh-CN" sz="5000" b="1" dirty="0">
                <a:latin typeface="+mn-lt"/>
              </a:rPr>
              <a:t>computer vision and AI based Sailing Safety Monitor that detects dangerous situations on sailing dinghies</a:t>
            </a:r>
            <a:r>
              <a:rPr lang="en-US" altLang="zh-CN" sz="5000" dirty="0">
                <a:latin typeface="+mn-lt"/>
              </a:rPr>
              <a:t>, and alerts lifeguards via the cellular network for timely rescues. It is as if there were a pair of eyes on every boat in the fleet 24/7, allowing for faster rescues and more lives saved.</a:t>
            </a:r>
            <a:endParaRPr lang="zh-CN" altLang="en-US" sz="5000" dirty="0">
              <a:latin typeface="+mn-lt"/>
            </a:endParaRPr>
          </a:p>
        </p:txBody>
      </p:sp>
      <p:sp>
        <p:nvSpPr>
          <p:cNvPr id="40" name="文本占位符 1">
            <a:extLst>
              <a:ext uri="{FF2B5EF4-FFF2-40B4-BE49-F238E27FC236}">
                <a16:creationId xmlns:a16="http://schemas.microsoft.com/office/drawing/2014/main" id="{E28EA807-0B76-CCCF-692E-C82B5201EADB}"/>
              </a:ext>
            </a:extLst>
          </p:cNvPr>
          <p:cNvSpPr txBox="1">
            <a:spLocks/>
          </p:cNvSpPr>
          <p:nvPr/>
        </p:nvSpPr>
        <p:spPr>
          <a:xfrm>
            <a:off x="717548" y="17741670"/>
            <a:ext cx="14271625" cy="2220979"/>
          </a:xfrm>
          <a:prstGeom prst="rect">
            <a:avLst/>
          </a:prstGeom>
          <a:noFill/>
        </p:spPr>
        <p:txBody>
          <a:bodyPr wrap="square" lIns="93910" tIns="93910" rIns="93910" bIns="93910" anchor="ctr" anchorCtr="0">
            <a:spAutoFit/>
          </a:bodyPr>
          <a:lstStyle>
            <a:lvl1pPr marL="0" indent="0" algn="ctr" defTabSz="4162425" rtl="0" eaLnBrk="0" fontAlgn="base" hangingPunct="0">
              <a:spcBef>
                <a:spcPct val="20000"/>
              </a:spcBef>
              <a:spcAft>
                <a:spcPct val="0"/>
              </a:spcAft>
              <a:buFont typeface="Arial" panose="020B0604020202020204" pitchFamily="34" charset="0"/>
              <a:buNone/>
              <a:defRPr sz="3787" b="1" u="sng" kern="1200" baseline="0">
                <a:solidFill>
                  <a:schemeClr val="accent5">
                    <a:lumMod val="50000"/>
                  </a:schemeClr>
                </a:solidFill>
                <a:latin typeface="+mn-lt"/>
                <a:ea typeface="+mn-ea"/>
                <a:cs typeface="+mn-cs"/>
              </a:defRPr>
            </a:lvl1pPr>
            <a:lvl2pPr marL="3382963" indent="-1300163" algn="l" defTabSz="4162425" rtl="0" eaLnBrk="0" fontAlgn="base" hangingPunct="0">
              <a:spcBef>
                <a:spcPct val="20000"/>
              </a:spcBef>
              <a:spcAft>
                <a:spcPct val="0"/>
              </a:spcAft>
              <a:buFont typeface="Arial" panose="020B0604020202020204" pitchFamily="34" charset="0"/>
              <a:buChar char="–"/>
              <a:defRPr sz="12800" kern="1200">
                <a:solidFill>
                  <a:schemeClr val="tx1"/>
                </a:solidFill>
                <a:latin typeface="+mn-lt"/>
                <a:ea typeface="+mn-ea"/>
                <a:cs typeface="+mn-cs"/>
              </a:defRPr>
            </a:lvl2pPr>
            <a:lvl3pPr marL="5203825" indent="-1039813" algn="l" defTabSz="4162425" rtl="0" eaLnBrk="0" fontAlgn="base" hangingPunct="0">
              <a:spcBef>
                <a:spcPct val="20000"/>
              </a:spcBef>
              <a:spcAft>
                <a:spcPct val="0"/>
              </a:spcAft>
              <a:buFont typeface="Arial" panose="020B0604020202020204" pitchFamily="34" charset="0"/>
              <a:buChar char="•"/>
              <a:defRPr sz="10900" kern="1200">
                <a:solidFill>
                  <a:schemeClr val="tx1"/>
                </a:solidFill>
                <a:latin typeface="+mn-lt"/>
                <a:ea typeface="+mn-ea"/>
                <a:cs typeface="+mn-cs"/>
              </a:defRPr>
            </a:lvl3pPr>
            <a:lvl4pPr marL="7285038" indent="-1039813" algn="l" defTabSz="4162425" rtl="0" eaLnBrk="0" fontAlgn="base" hangingPunct="0">
              <a:spcBef>
                <a:spcPct val="20000"/>
              </a:spcBef>
              <a:spcAft>
                <a:spcPct val="0"/>
              </a:spcAft>
              <a:buFont typeface="Arial" panose="020B0604020202020204" pitchFamily="34" charset="0"/>
              <a:buChar char="–"/>
              <a:defRPr sz="9100" kern="1200">
                <a:solidFill>
                  <a:schemeClr val="tx1"/>
                </a:solidFill>
                <a:latin typeface="+mn-lt"/>
                <a:ea typeface="+mn-ea"/>
                <a:cs typeface="+mn-cs"/>
              </a:defRPr>
            </a:lvl4pPr>
            <a:lvl5pPr marL="9367838" indent="-1039813" algn="l" defTabSz="4162425" rtl="0" eaLnBrk="0" fontAlgn="base" hangingPunct="0">
              <a:spcBef>
                <a:spcPct val="20000"/>
              </a:spcBef>
              <a:spcAft>
                <a:spcPct val="0"/>
              </a:spcAft>
              <a:buFont typeface="Arial" panose="020B0604020202020204" pitchFamily="34" charset="0"/>
              <a:buChar char="»"/>
              <a:defRPr sz="9100" kern="1200">
                <a:solidFill>
                  <a:schemeClr val="tx1"/>
                </a:solidFill>
                <a:latin typeface="+mn-lt"/>
                <a:ea typeface="+mn-ea"/>
                <a:cs typeface="+mn-cs"/>
              </a:defRPr>
            </a:lvl5pPr>
            <a:lvl6pPr marL="11450194" indent="-1040928" algn="l" defTabSz="4163707" rtl="0" eaLnBrk="1" latinLnBrk="0" hangingPunct="1">
              <a:spcBef>
                <a:spcPct val="20000"/>
              </a:spcBef>
              <a:buFont typeface="Arial" pitchFamily="34" charset="0"/>
              <a:buChar char="•"/>
              <a:defRPr sz="9145" kern="1200">
                <a:solidFill>
                  <a:schemeClr val="tx1"/>
                </a:solidFill>
                <a:latin typeface="+mn-lt"/>
                <a:ea typeface="+mn-ea"/>
                <a:cs typeface="+mn-cs"/>
              </a:defRPr>
            </a:lvl6pPr>
            <a:lvl7pPr marL="13532046" indent="-1040928" algn="l" defTabSz="4163707" rtl="0" eaLnBrk="1" latinLnBrk="0" hangingPunct="1">
              <a:spcBef>
                <a:spcPct val="20000"/>
              </a:spcBef>
              <a:buFont typeface="Arial" pitchFamily="34" charset="0"/>
              <a:buChar char="•"/>
              <a:defRPr sz="9145" kern="1200">
                <a:solidFill>
                  <a:schemeClr val="tx1"/>
                </a:solidFill>
                <a:latin typeface="+mn-lt"/>
                <a:ea typeface="+mn-ea"/>
                <a:cs typeface="+mn-cs"/>
              </a:defRPr>
            </a:lvl7pPr>
            <a:lvl8pPr marL="15613901" indent="-1040928" algn="l" defTabSz="4163707" rtl="0" eaLnBrk="1" latinLnBrk="0" hangingPunct="1">
              <a:spcBef>
                <a:spcPct val="20000"/>
              </a:spcBef>
              <a:buFont typeface="Arial" pitchFamily="34" charset="0"/>
              <a:buChar char="•"/>
              <a:defRPr sz="9145" kern="1200">
                <a:solidFill>
                  <a:schemeClr val="tx1"/>
                </a:solidFill>
                <a:latin typeface="+mn-lt"/>
                <a:ea typeface="+mn-ea"/>
                <a:cs typeface="+mn-cs"/>
              </a:defRPr>
            </a:lvl8pPr>
            <a:lvl9pPr marL="17695754" indent="-1040928" algn="l" defTabSz="4163707" rtl="0" eaLnBrk="1" latinLnBrk="0" hangingPunct="1">
              <a:spcBef>
                <a:spcPct val="20000"/>
              </a:spcBef>
              <a:buFont typeface="Arial" pitchFamily="34" charset="0"/>
              <a:buChar char="•"/>
              <a:defRPr sz="9145" kern="1200">
                <a:solidFill>
                  <a:schemeClr val="tx1"/>
                </a:solidFill>
                <a:latin typeface="+mn-lt"/>
                <a:ea typeface="+mn-ea"/>
                <a:cs typeface="+mn-cs"/>
              </a:defRPr>
            </a:lvl9pPr>
          </a:lstStyle>
          <a:p>
            <a:pPr defTabSz="4163707" eaLnBrk="1" fontAlgn="auto" hangingPunct="1">
              <a:spcAft>
                <a:spcPts val="0"/>
              </a:spcAft>
              <a:defRPr/>
            </a:pPr>
            <a:r>
              <a:rPr lang="en-US" altLang="zh-CN" sz="6000" dirty="0"/>
              <a:t>Objective/Background/Motivation</a:t>
            </a:r>
            <a:endParaRPr lang="zh-CN" altLang="en-US" sz="6000" dirty="0"/>
          </a:p>
          <a:p>
            <a:pPr defTabSz="4163707" eaLnBrk="1" fontAlgn="auto" hangingPunct="1">
              <a:spcAft>
                <a:spcPts val="0"/>
              </a:spcAft>
              <a:defRPr/>
            </a:pPr>
            <a:endParaRPr lang="zh-CN" altLang="en-US" sz="6000" dirty="0"/>
          </a:p>
        </p:txBody>
      </p:sp>
      <p:pic>
        <p:nvPicPr>
          <p:cNvPr id="42" name="Picture 41" descr="A picture containing sky, outdoor, boat&#10;&#10;Description automatically generated">
            <a:extLst>
              <a:ext uri="{FF2B5EF4-FFF2-40B4-BE49-F238E27FC236}">
                <a16:creationId xmlns:a16="http://schemas.microsoft.com/office/drawing/2014/main" id="{93F90B51-4949-F00A-A862-7E889ACA5B8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2061594" y="16116006"/>
            <a:ext cx="7132531" cy="4045541"/>
          </a:xfrm>
          <a:prstGeom prst="rect">
            <a:avLst/>
          </a:prstGeom>
        </p:spPr>
      </p:pic>
      <p:pic>
        <p:nvPicPr>
          <p:cNvPr id="44" name="Picture 43" descr="Qr code&#10;&#10;Description automatically generated">
            <a:extLst>
              <a:ext uri="{FF2B5EF4-FFF2-40B4-BE49-F238E27FC236}">
                <a16:creationId xmlns:a16="http://schemas.microsoft.com/office/drawing/2014/main" id="{643265A1-FE13-42AD-2CEB-C4EDAB92DF36}"/>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6469229" y="22762895"/>
            <a:ext cx="4115151" cy="4115151"/>
          </a:xfrm>
          <a:prstGeom prst="rect">
            <a:avLst/>
          </a:prstGeom>
        </p:spPr>
      </p:pic>
      <p:pic>
        <p:nvPicPr>
          <p:cNvPr id="48" name="Picture 47" descr="Qr code&#10;&#10;Description automatically generated">
            <a:extLst>
              <a:ext uri="{FF2B5EF4-FFF2-40B4-BE49-F238E27FC236}">
                <a16:creationId xmlns:a16="http://schemas.microsoft.com/office/drawing/2014/main" id="{1DFFA082-11DF-4E6C-A7CE-3B51771B119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6346706" y="16506140"/>
            <a:ext cx="4275694" cy="4275694"/>
          </a:xfrm>
          <a:prstGeom prst="rect">
            <a:avLst/>
          </a:prstGeom>
        </p:spPr>
      </p:pic>
    </p:spTree>
  </p:cSld>
  <p:clrMapOvr>
    <a:masterClrMapping/>
  </p:clrMapOvr>
</p:sld>
</file>

<file path=ppt/theme/theme1.xml><?xml version="1.0" encoding="utf-8"?>
<a:theme xmlns:a="http://schemas.openxmlformats.org/drawingml/2006/main" name="PosterPresentations.com-91CMx122CM">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800" dirty="0">
            <a:latin typeface="Times New Roman" panose="02020603050405020304" pitchFamily="18" charset="0"/>
            <a:cs typeface="Times New Roman" panose="02020603050405020304" pitchFamily="18" charset="0"/>
          </a:defRPr>
        </a:defPPr>
      </a:lstStyle>
    </a:tx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F1654235C5CA44FBA336076A8AAA218" ma:contentTypeVersion="7" ma:contentTypeDescription="Create a new document." ma:contentTypeScope="" ma:versionID="09927aeacaff90a9d782380c295c03d2">
  <xsd:schema xmlns:xsd="http://www.w3.org/2001/XMLSchema" xmlns:xs="http://www.w3.org/2001/XMLSchema" xmlns:p="http://schemas.microsoft.com/office/2006/metadata/properties" xmlns:ns3="f792bfd4-8775-4c64-9cc0-5deceb05eff7" xmlns:ns4="5d311089-2fdb-4465-bd6c-265a8c34f07c" targetNamespace="http://schemas.microsoft.com/office/2006/metadata/properties" ma:root="true" ma:fieldsID="d4395c7fb537e951d187637c17016761" ns3:_="" ns4:_="">
    <xsd:import namespace="f792bfd4-8775-4c64-9cc0-5deceb05eff7"/>
    <xsd:import namespace="5d311089-2fdb-4465-bd6c-265a8c34f07c"/>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792bfd4-8775-4c64-9cc0-5deceb05eff7"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d311089-2fdb-4465-bd6c-265a8c34f07c"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3ED156F-4D9B-4BCA-B04D-4E9F74EB47F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792bfd4-8775-4c64-9cc0-5deceb05eff7"/>
    <ds:schemaRef ds:uri="5d311089-2fdb-4465-bd6c-265a8c34f07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31510A3-D1FE-45C8-AE9E-F9898CA69D81}">
  <ds:schemaRefs>
    <ds:schemaRef ds:uri="http://schemas.microsoft.com/sharepoint/v3/contenttype/forms"/>
  </ds:schemaRefs>
</ds:datastoreItem>
</file>

<file path=customXml/itemProps3.xml><?xml version="1.0" encoding="utf-8"?>
<ds:datastoreItem xmlns:ds="http://schemas.openxmlformats.org/officeDocument/2006/customXml" ds:itemID="{A5229628-06EB-46DA-98C9-4D149DC96CAC}">
  <ds:schemaRefs>
    <ds:schemaRef ds:uri="http://www.w3.org/XML/1998/namespace"/>
    <ds:schemaRef ds:uri="http://purl.org/dc/elements/1.1/"/>
    <ds:schemaRef ds:uri="http://schemas.microsoft.com/office/infopath/2007/PartnerControls"/>
    <ds:schemaRef ds:uri="5d311089-2fdb-4465-bd6c-265a8c34f07c"/>
    <ds:schemaRef ds:uri="f792bfd4-8775-4c64-9cc0-5deceb05eff7"/>
    <ds:schemaRef ds:uri="http://purl.org/dc/dcmitype/"/>
    <ds:schemaRef ds:uri="http://schemas.microsoft.com/office/2006/documentManagement/types"/>
    <ds:schemaRef ds:uri="http://schemas.openxmlformats.org/package/2006/metadata/core-properties"/>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2551</TotalTime>
  <Words>381</Words>
  <Application>Microsoft Macintosh PowerPoint</Application>
  <PresentationFormat>Custom</PresentationFormat>
  <Paragraphs>24</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等线</vt:lpstr>
      <vt:lpstr>Arial</vt:lpstr>
      <vt:lpstr>Calibri</vt:lpstr>
      <vt:lpstr>Times New Roman</vt:lpstr>
      <vt:lpstr>Trebuchet MS</vt:lpstr>
      <vt:lpstr>PosterPresentations.com-91CMx122CM</vt:lpstr>
      <vt:lpstr>PowerPoint Presentation</vt:lpstr>
    </vt:vector>
  </TitlesOfParts>
  <Company>City University of Hong Kong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A0 Poster Template</dc:title>
  <dc:creator>Newman M T Lau</dc:creator>
  <cp:lastModifiedBy>Clement Tong [SU]</cp:lastModifiedBy>
  <cp:revision>50</cp:revision>
  <dcterms:created xsi:type="dcterms:W3CDTF">2004-09-24T09:27:01Z</dcterms:created>
  <dcterms:modified xsi:type="dcterms:W3CDTF">2023-02-13T23:39:38Z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0x0101004F1654235C5CA44FBA336076A8AAA218</vt:lpwstr>
  </property>
</Properties>
</file>

<file path=docProps/thumbnail.jpeg>
</file>